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4"/>
  </p:sldMasterIdLst>
  <p:sldIdLst>
    <p:sldId id="264"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40FF"/>
    <a:srgbClr val="00FDFF"/>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83029C-98E1-9446-931C-FA6D1FB1215E}" v="34" dt="2019-10-12T15:47:57.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24"/>
  </p:normalViewPr>
  <p:slideViewPr>
    <p:cSldViewPr snapToGrid="0" snapToObjects="1">
      <p:cViewPr varScale="1">
        <p:scale>
          <a:sx n="96" d="100"/>
          <a:sy n="96" d="100"/>
        </p:scale>
        <p:origin x="68" y="3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a:xfrm>
            <a:off x="1876424" y="5410201"/>
            <a:ext cx="5124886"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a:xfrm>
            <a:off x="9896911" y="5410199"/>
            <a:ext cx="77108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231524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91425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850380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white"/>
                </a:solidFill>
                <a:effectLst/>
                <a:uLnTx/>
                <a:uFillTx/>
                <a:latin typeface="Tw Cen MT" panose="020B0602020104020603"/>
                <a:ea typeface="+mj-ea"/>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white"/>
                </a:solidFill>
                <a:effectLst/>
                <a:uLnTx/>
                <a:uFillTx/>
                <a:latin typeface="Tw Cen MT" panose="020B0602020104020603"/>
                <a:ea typeface="+mj-ea"/>
              </a:rPr>
              <a:t>”</a:t>
            </a:r>
          </a:p>
        </p:txBody>
      </p:sp>
    </p:spTree>
    <p:extLst>
      <p:ext uri="{BB962C8B-B14F-4D97-AF65-F5344CB8AC3E}">
        <p14:creationId xmlns:p14="http://schemas.microsoft.com/office/powerpoint/2010/main" val="3017587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497555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997430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997715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952427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42940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65724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23738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61116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90555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10256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89247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75284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153387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7/10/2020</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all"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07125626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99" y="0"/>
            <a:ext cx="9905998" cy="753082"/>
          </a:xfrm>
        </p:spPr>
        <p:txBody>
          <a:bodyPr>
            <a:normAutofit/>
          </a:bodyPr>
          <a:lstStyle/>
          <a:p>
            <a:r>
              <a:rPr lang="en-US" sz="2800" dirty="0"/>
              <a:t>I can insert and format text boxes.</a:t>
            </a:r>
            <a:endParaRPr lang="en-GB" sz="2800" dirty="0"/>
          </a:p>
        </p:txBody>
      </p:sp>
      <p:grpSp>
        <p:nvGrpSpPr>
          <p:cNvPr id="12" name="Group 11"/>
          <p:cNvGrpSpPr/>
          <p:nvPr/>
        </p:nvGrpSpPr>
        <p:grpSpPr>
          <a:xfrm>
            <a:off x="4304983" y="2236835"/>
            <a:ext cx="3683725" cy="2937583"/>
            <a:chOff x="1084217" y="3409406"/>
            <a:chExt cx="3683725" cy="2612571"/>
          </a:xfrm>
        </p:grpSpPr>
        <p:sp>
          <p:nvSpPr>
            <p:cNvPr id="10" name="Arc 9"/>
            <p:cNvSpPr/>
            <p:nvPr/>
          </p:nvSpPr>
          <p:spPr>
            <a:xfrm>
              <a:off x="1084217" y="3409406"/>
              <a:ext cx="3683725" cy="2612571"/>
            </a:xfrm>
            <a:prstGeom prst="arc">
              <a:avLst>
                <a:gd name="adj1" fmla="val 1094281"/>
                <a:gd name="adj2" fmla="val 545852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Isosceles Triangle 10"/>
            <p:cNvSpPr/>
            <p:nvPr/>
          </p:nvSpPr>
          <p:spPr>
            <a:xfrm rot="1865600">
              <a:off x="4559158" y="5138785"/>
              <a:ext cx="133612" cy="16494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18" name="Group 17"/>
          <p:cNvGrpSpPr/>
          <p:nvPr/>
        </p:nvGrpSpPr>
        <p:grpSpPr>
          <a:xfrm>
            <a:off x="2134331" y="5107612"/>
            <a:ext cx="2726427" cy="3004389"/>
            <a:chOff x="4782281" y="2078662"/>
            <a:chExt cx="3683725" cy="3004389"/>
          </a:xfrm>
        </p:grpSpPr>
        <p:sp>
          <p:nvSpPr>
            <p:cNvPr id="16" name="Arc 15"/>
            <p:cNvSpPr/>
            <p:nvPr/>
          </p:nvSpPr>
          <p:spPr>
            <a:xfrm>
              <a:off x="4782281" y="2145468"/>
              <a:ext cx="3683725" cy="2937583"/>
            </a:xfrm>
            <a:prstGeom prst="arc">
              <a:avLst>
                <a:gd name="adj1" fmla="val 12119250"/>
                <a:gd name="adj2" fmla="val 162471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7" name="Isosceles Triangle 16"/>
            <p:cNvSpPr/>
            <p:nvPr/>
          </p:nvSpPr>
          <p:spPr>
            <a:xfrm rot="5764459">
              <a:off x="6656618" y="2052736"/>
              <a:ext cx="133612"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19" name="TextBox 18"/>
          <p:cNvSpPr txBox="1"/>
          <p:nvPr/>
        </p:nvSpPr>
        <p:spPr>
          <a:xfrm>
            <a:off x="1428799" y="6088046"/>
            <a:ext cx="8372927"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(1) Introduce the LO. Let the children attempt to complete the task. Who is already able to do this?</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20" name="TextBox 19"/>
          <p:cNvSpPr txBox="1"/>
          <p:nvPr/>
        </p:nvSpPr>
        <p:spPr>
          <a:xfrm>
            <a:off x="3660719" y="2170020"/>
            <a:ext cx="2478443" cy="36933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(2) Last week we typed directly into a Word document and found that we couldn’t choose where the writing went. We are learning this because it will help us to organise our writing on the screen and give us additional ways to present our work neatly. It is a skill you will use all of the time.</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grpSp>
        <p:nvGrpSpPr>
          <p:cNvPr id="31" name="Group 30"/>
          <p:cNvGrpSpPr/>
          <p:nvPr/>
        </p:nvGrpSpPr>
        <p:grpSpPr>
          <a:xfrm rot="873247">
            <a:off x="7036864" y="924918"/>
            <a:ext cx="3293704" cy="3098068"/>
            <a:chOff x="6952933" y="1037927"/>
            <a:chExt cx="3105467" cy="2937583"/>
          </a:xfrm>
        </p:grpSpPr>
        <p:sp>
          <p:nvSpPr>
            <p:cNvPr id="22" name="Arc 21"/>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Isosceles Triangle 22"/>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2" name="Group 31"/>
          <p:cNvGrpSpPr/>
          <p:nvPr/>
        </p:nvGrpSpPr>
        <p:grpSpPr>
          <a:xfrm rot="15632796">
            <a:off x="7130983" y="682875"/>
            <a:ext cx="3105467" cy="3190392"/>
            <a:chOff x="6952933" y="1037927"/>
            <a:chExt cx="3105467" cy="2937583"/>
          </a:xfrm>
        </p:grpSpPr>
        <p:sp>
          <p:nvSpPr>
            <p:cNvPr id="33" name="Arc 32"/>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4" name="Isosceles Triangle 33"/>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5" name="Group 34"/>
          <p:cNvGrpSpPr/>
          <p:nvPr/>
        </p:nvGrpSpPr>
        <p:grpSpPr>
          <a:xfrm rot="8837007">
            <a:off x="6828419" y="866544"/>
            <a:ext cx="3105467" cy="2937583"/>
            <a:chOff x="6952933" y="1037927"/>
            <a:chExt cx="3105467" cy="2937583"/>
          </a:xfrm>
        </p:grpSpPr>
        <p:sp>
          <p:nvSpPr>
            <p:cNvPr id="36" name="Arc 35"/>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7" name="Isosceles Triangle 36"/>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8" name="TextBox 37"/>
          <p:cNvSpPr txBox="1"/>
          <p:nvPr/>
        </p:nvSpPr>
        <p:spPr>
          <a:xfrm>
            <a:off x="7433460" y="2170020"/>
            <a:ext cx="1949598" cy="203132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(3) Teach how to insert a simple text box and choose a font.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Use the correct terminology e.g. font, format etc.</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39" name="TextBox 38"/>
          <p:cNvSpPr txBox="1"/>
          <p:nvPr/>
        </p:nvSpPr>
        <p:spPr>
          <a:xfrm>
            <a:off x="9361744" y="1329334"/>
            <a:ext cx="245577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(4) Allow children to practise the skill and observe/live mark.</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0" name="TextBox 39"/>
          <p:cNvSpPr txBox="1"/>
          <p:nvPr/>
        </p:nvSpPr>
        <p:spPr>
          <a:xfrm>
            <a:off x="4682623" y="900596"/>
            <a:ext cx="4345062"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(5) How can we improve this? Is there an easier way to do this skill?</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31442" t="31113" r="13446" b="24290"/>
          <a:stretch>
            <a:fillRect/>
          </a:stretch>
        </p:blipFill>
        <p:spPr bwMode="auto">
          <a:xfrm>
            <a:off x="10385845" y="73426"/>
            <a:ext cx="1603375" cy="698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l="14320" t="26454" r="27072" b="12311"/>
          <a:stretch>
            <a:fillRect/>
          </a:stretch>
        </p:blipFill>
        <p:spPr bwMode="auto">
          <a:xfrm>
            <a:off x="158798" y="73426"/>
            <a:ext cx="1270001" cy="7143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08853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99" y="0"/>
            <a:ext cx="9905998" cy="753082"/>
          </a:xfrm>
        </p:spPr>
        <p:txBody>
          <a:bodyPr>
            <a:normAutofit/>
          </a:bodyPr>
          <a:lstStyle/>
          <a:p>
            <a:r>
              <a:rPr lang="en-US" sz="2800" dirty="0"/>
              <a:t>I can insert and format text boxes.</a:t>
            </a:r>
            <a:endParaRPr lang="en-GB" sz="2800" dirty="0"/>
          </a:p>
        </p:txBody>
      </p:sp>
      <p:grpSp>
        <p:nvGrpSpPr>
          <p:cNvPr id="31" name="Group 30"/>
          <p:cNvGrpSpPr/>
          <p:nvPr/>
        </p:nvGrpSpPr>
        <p:grpSpPr>
          <a:xfrm rot="873247">
            <a:off x="7036864" y="924918"/>
            <a:ext cx="3293704" cy="3098068"/>
            <a:chOff x="6952933" y="1037927"/>
            <a:chExt cx="3105467" cy="2937583"/>
          </a:xfrm>
        </p:grpSpPr>
        <p:sp>
          <p:nvSpPr>
            <p:cNvPr id="22" name="Arc 21"/>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Isosceles Triangle 22"/>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2" name="Group 31"/>
          <p:cNvGrpSpPr/>
          <p:nvPr/>
        </p:nvGrpSpPr>
        <p:grpSpPr>
          <a:xfrm rot="15632796">
            <a:off x="7130983" y="682875"/>
            <a:ext cx="3105467" cy="3190392"/>
            <a:chOff x="6952933" y="1037927"/>
            <a:chExt cx="3105467" cy="2937583"/>
          </a:xfrm>
        </p:grpSpPr>
        <p:sp>
          <p:nvSpPr>
            <p:cNvPr id="33" name="Arc 32"/>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4" name="Isosceles Triangle 33"/>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5" name="Group 34"/>
          <p:cNvGrpSpPr/>
          <p:nvPr/>
        </p:nvGrpSpPr>
        <p:grpSpPr>
          <a:xfrm rot="8837007">
            <a:off x="6828419" y="866544"/>
            <a:ext cx="3105467" cy="2937583"/>
            <a:chOff x="6952933" y="1037927"/>
            <a:chExt cx="3105467" cy="2937583"/>
          </a:xfrm>
        </p:grpSpPr>
        <p:sp>
          <p:nvSpPr>
            <p:cNvPr id="36" name="Arc 35"/>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7" name="Isosceles Triangle 36"/>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8" name="TextBox 37"/>
          <p:cNvSpPr txBox="1"/>
          <p:nvPr/>
        </p:nvSpPr>
        <p:spPr>
          <a:xfrm>
            <a:off x="7433460" y="2170020"/>
            <a:ext cx="1949598" cy="203132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(3) Begin to teach colour formatting to </a:t>
            </a:r>
            <a:r>
              <a:rPr kumimoji="0" lang="en-GB" sz="1800" b="0" i="0" u="none" strike="noStrike" kern="1200" cap="none" spc="0" normalizeH="0" baseline="0" noProof="0" dirty="0" err="1" smtClean="0">
                <a:ln>
                  <a:noFill/>
                </a:ln>
                <a:solidFill>
                  <a:prstClr val="white"/>
                </a:solidFill>
                <a:effectLst/>
                <a:uLnTx/>
                <a:uFillTx/>
                <a:latin typeface="Tw Cen MT" panose="020B0602020104020603"/>
                <a:ea typeface="+mn-ea"/>
                <a:cs typeface="+mn-cs"/>
              </a:rPr>
              <a:t>chn</a:t>
            </a: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 who understand and have demonstrated the previous skill independently.</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39" name="TextBox 38"/>
          <p:cNvSpPr txBox="1"/>
          <p:nvPr/>
        </p:nvSpPr>
        <p:spPr>
          <a:xfrm>
            <a:off x="9361744" y="1329334"/>
            <a:ext cx="245577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(4) Allow children to practise the skill and observe/live mark.</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0" name="TextBox 39"/>
          <p:cNvSpPr txBox="1"/>
          <p:nvPr/>
        </p:nvSpPr>
        <p:spPr>
          <a:xfrm>
            <a:off x="4682623" y="900596"/>
            <a:ext cx="4345062"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(5) How can we apply this? Where would you use this skill? What could we do next?</a:t>
            </a:r>
          </a:p>
        </p:txBody>
      </p:sp>
      <p:grpSp>
        <p:nvGrpSpPr>
          <p:cNvPr id="24" name="Group 23"/>
          <p:cNvGrpSpPr/>
          <p:nvPr/>
        </p:nvGrpSpPr>
        <p:grpSpPr>
          <a:xfrm>
            <a:off x="4304983" y="2236835"/>
            <a:ext cx="3683725" cy="2937583"/>
            <a:chOff x="1084217" y="3409406"/>
            <a:chExt cx="3683725" cy="2612571"/>
          </a:xfrm>
        </p:grpSpPr>
        <p:sp>
          <p:nvSpPr>
            <p:cNvPr id="25" name="Arc 24"/>
            <p:cNvSpPr/>
            <p:nvPr/>
          </p:nvSpPr>
          <p:spPr>
            <a:xfrm>
              <a:off x="1084217" y="3409406"/>
              <a:ext cx="3683725" cy="2612571"/>
            </a:xfrm>
            <a:prstGeom prst="arc">
              <a:avLst>
                <a:gd name="adj1" fmla="val 1094281"/>
                <a:gd name="adj2" fmla="val 545852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6" name="Isosceles Triangle 25"/>
            <p:cNvSpPr/>
            <p:nvPr/>
          </p:nvSpPr>
          <p:spPr>
            <a:xfrm rot="1865600">
              <a:off x="4559158" y="5138785"/>
              <a:ext cx="133612" cy="16494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27" name="Group 26"/>
          <p:cNvGrpSpPr/>
          <p:nvPr/>
        </p:nvGrpSpPr>
        <p:grpSpPr>
          <a:xfrm>
            <a:off x="2134331" y="5107612"/>
            <a:ext cx="2726427" cy="3004389"/>
            <a:chOff x="4782281" y="2078662"/>
            <a:chExt cx="3683725" cy="3004389"/>
          </a:xfrm>
        </p:grpSpPr>
        <p:sp>
          <p:nvSpPr>
            <p:cNvPr id="28" name="Arc 27"/>
            <p:cNvSpPr/>
            <p:nvPr/>
          </p:nvSpPr>
          <p:spPr>
            <a:xfrm>
              <a:off x="4782281" y="2145468"/>
              <a:ext cx="3683725" cy="2937583"/>
            </a:xfrm>
            <a:prstGeom prst="arc">
              <a:avLst>
                <a:gd name="adj1" fmla="val 12119250"/>
                <a:gd name="adj2" fmla="val 162471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9" name="Isosceles Triangle 28"/>
            <p:cNvSpPr/>
            <p:nvPr/>
          </p:nvSpPr>
          <p:spPr>
            <a:xfrm rot="5764459">
              <a:off x="6656618" y="2052736"/>
              <a:ext cx="133612"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0" name="TextBox 29"/>
          <p:cNvSpPr txBox="1"/>
          <p:nvPr/>
        </p:nvSpPr>
        <p:spPr>
          <a:xfrm>
            <a:off x="1428799" y="6088046"/>
            <a:ext cx="8372927"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(1) Introduce the LO. Let the children attempt to complete the task. Who is already able to do this?</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1" name="TextBox 40"/>
          <p:cNvSpPr txBox="1"/>
          <p:nvPr/>
        </p:nvSpPr>
        <p:spPr>
          <a:xfrm>
            <a:off x="3660719" y="2170020"/>
            <a:ext cx="2478443" cy="36933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(2) Last week we typed directly into a Word document and found that we couldn’t choose where the writing went. We are learning this because it will help us to organise our writing on the screen and give us additional ways to present our work neatly. It is a skill you will use all of the time.</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51267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99" y="0"/>
            <a:ext cx="9905998" cy="753082"/>
          </a:xfrm>
        </p:spPr>
        <p:txBody>
          <a:bodyPr>
            <a:normAutofit/>
          </a:bodyPr>
          <a:lstStyle/>
          <a:p>
            <a:r>
              <a:rPr lang="en-US" sz="2800" dirty="0"/>
              <a:t>I can insert and format text boxes.</a:t>
            </a:r>
            <a:endParaRPr lang="en-GB" sz="2800" dirty="0"/>
          </a:p>
        </p:txBody>
      </p:sp>
      <p:grpSp>
        <p:nvGrpSpPr>
          <p:cNvPr id="31" name="Group 30"/>
          <p:cNvGrpSpPr/>
          <p:nvPr/>
        </p:nvGrpSpPr>
        <p:grpSpPr>
          <a:xfrm rot="873247">
            <a:off x="7036864" y="924918"/>
            <a:ext cx="3293704" cy="3098068"/>
            <a:chOff x="6952933" y="1037927"/>
            <a:chExt cx="3105467" cy="2937583"/>
          </a:xfrm>
        </p:grpSpPr>
        <p:sp>
          <p:nvSpPr>
            <p:cNvPr id="22" name="Arc 21"/>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Isosceles Triangle 22"/>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2" name="Group 31"/>
          <p:cNvGrpSpPr/>
          <p:nvPr/>
        </p:nvGrpSpPr>
        <p:grpSpPr>
          <a:xfrm rot="15632796">
            <a:off x="7130983" y="682875"/>
            <a:ext cx="3105467" cy="3190392"/>
            <a:chOff x="6952933" y="1037927"/>
            <a:chExt cx="3105467" cy="2937583"/>
          </a:xfrm>
        </p:grpSpPr>
        <p:sp>
          <p:nvSpPr>
            <p:cNvPr id="33" name="Arc 32"/>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4" name="Isosceles Triangle 33"/>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35" name="Group 34"/>
          <p:cNvGrpSpPr/>
          <p:nvPr/>
        </p:nvGrpSpPr>
        <p:grpSpPr>
          <a:xfrm rot="8837007">
            <a:off x="6828419" y="866544"/>
            <a:ext cx="3105467" cy="2937583"/>
            <a:chOff x="6952933" y="1037927"/>
            <a:chExt cx="3105467" cy="2937583"/>
          </a:xfrm>
        </p:grpSpPr>
        <p:sp>
          <p:nvSpPr>
            <p:cNvPr id="36" name="Arc 35"/>
            <p:cNvSpPr/>
            <p:nvPr/>
          </p:nvSpPr>
          <p:spPr>
            <a:xfrm>
              <a:off x="6952933" y="1037927"/>
              <a:ext cx="3105467" cy="2937583"/>
            </a:xfrm>
            <a:prstGeom prst="arc">
              <a:avLst>
                <a:gd name="adj1" fmla="val 20819938"/>
                <a:gd name="adj2" fmla="val 36632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7" name="Isosceles Triangle 36"/>
            <p:cNvSpPr/>
            <p:nvPr/>
          </p:nvSpPr>
          <p:spPr>
            <a:xfrm rot="20497147">
              <a:off x="9934945" y="1995469"/>
              <a:ext cx="112638"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8" name="TextBox 37"/>
          <p:cNvSpPr txBox="1"/>
          <p:nvPr/>
        </p:nvSpPr>
        <p:spPr>
          <a:xfrm>
            <a:off x="7476996" y="3621395"/>
            <a:ext cx="19495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(3) Next skill.</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39" name="TextBox 38"/>
          <p:cNvSpPr txBox="1"/>
          <p:nvPr/>
        </p:nvSpPr>
        <p:spPr>
          <a:xfrm>
            <a:off x="9361744" y="1329334"/>
            <a:ext cx="2455777"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(4) Allow children to practise the skill and observe/live mark.</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0" name="TextBox 39"/>
          <p:cNvSpPr txBox="1"/>
          <p:nvPr/>
        </p:nvSpPr>
        <p:spPr>
          <a:xfrm>
            <a:off x="4682623" y="900596"/>
            <a:ext cx="4345062"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(5) Which of these skills has been the most useful?</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grpSp>
        <p:nvGrpSpPr>
          <p:cNvPr id="24" name="Group 23"/>
          <p:cNvGrpSpPr/>
          <p:nvPr/>
        </p:nvGrpSpPr>
        <p:grpSpPr>
          <a:xfrm>
            <a:off x="4304983" y="2236835"/>
            <a:ext cx="3683725" cy="2937583"/>
            <a:chOff x="1084217" y="3409406"/>
            <a:chExt cx="3683725" cy="2612571"/>
          </a:xfrm>
        </p:grpSpPr>
        <p:sp>
          <p:nvSpPr>
            <p:cNvPr id="25" name="Arc 24"/>
            <p:cNvSpPr/>
            <p:nvPr/>
          </p:nvSpPr>
          <p:spPr>
            <a:xfrm>
              <a:off x="1084217" y="3409406"/>
              <a:ext cx="3683725" cy="2612571"/>
            </a:xfrm>
            <a:prstGeom prst="arc">
              <a:avLst>
                <a:gd name="adj1" fmla="val 1094281"/>
                <a:gd name="adj2" fmla="val 545852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6" name="Isosceles Triangle 25"/>
            <p:cNvSpPr/>
            <p:nvPr/>
          </p:nvSpPr>
          <p:spPr>
            <a:xfrm rot="1865600">
              <a:off x="4559158" y="5138785"/>
              <a:ext cx="133612" cy="16494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grpSp>
        <p:nvGrpSpPr>
          <p:cNvPr id="27" name="Group 26"/>
          <p:cNvGrpSpPr/>
          <p:nvPr/>
        </p:nvGrpSpPr>
        <p:grpSpPr>
          <a:xfrm>
            <a:off x="2134331" y="5107612"/>
            <a:ext cx="2726427" cy="3004389"/>
            <a:chOff x="4782281" y="2078662"/>
            <a:chExt cx="3683725" cy="3004389"/>
          </a:xfrm>
        </p:grpSpPr>
        <p:sp>
          <p:nvSpPr>
            <p:cNvPr id="28" name="Arc 27"/>
            <p:cNvSpPr/>
            <p:nvPr/>
          </p:nvSpPr>
          <p:spPr>
            <a:xfrm>
              <a:off x="4782281" y="2145468"/>
              <a:ext cx="3683725" cy="2937583"/>
            </a:xfrm>
            <a:prstGeom prst="arc">
              <a:avLst>
                <a:gd name="adj1" fmla="val 12119250"/>
                <a:gd name="adj2" fmla="val 1624710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9" name="Isosceles Triangle 28"/>
            <p:cNvSpPr/>
            <p:nvPr/>
          </p:nvSpPr>
          <p:spPr>
            <a:xfrm rot="5764459">
              <a:off x="6656618" y="2052736"/>
              <a:ext cx="133612" cy="185464"/>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30" name="TextBox 29"/>
          <p:cNvSpPr txBox="1"/>
          <p:nvPr/>
        </p:nvSpPr>
        <p:spPr>
          <a:xfrm>
            <a:off x="1428799" y="6088046"/>
            <a:ext cx="8372927"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(1) Introduce the LO. Let the children attempt to complete the task. Who is already able to do this?</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
        <p:nvSpPr>
          <p:cNvPr id="41" name="TextBox 40"/>
          <p:cNvSpPr txBox="1"/>
          <p:nvPr/>
        </p:nvSpPr>
        <p:spPr>
          <a:xfrm>
            <a:off x="3660719" y="2170020"/>
            <a:ext cx="2478443" cy="36933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Tw Cen MT" panose="020B0602020104020603"/>
                <a:ea typeface="+mn-ea"/>
                <a:cs typeface="+mn-cs"/>
              </a:rPr>
              <a:t>(2) Last week we typed directly into a Word document and found that we couldn’t choose where the writing went. We are learning this because it will help us to organise our writing on the screen and give us additional ways to present our work neatly. It is a skill you will use all of the time.</a:t>
            </a:r>
            <a:endPar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8108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709CB35B477A4DAE8DEAA22A85F5C7" ma:contentTypeVersion="9" ma:contentTypeDescription="Create a new document." ma:contentTypeScope="" ma:versionID="3e8071e42572624d5f5a274c0517056c">
  <xsd:schema xmlns:xsd="http://www.w3.org/2001/XMLSchema" xmlns:xs="http://www.w3.org/2001/XMLSchema" xmlns:p="http://schemas.microsoft.com/office/2006/metadata/properties" xmlns:ns2="9c69b175-37d0-4cb5-b482-0c72227ec4ef" xmlns:ns3="4d677972-dbc7-4d51-9aa2-cc9fcd83b5cc" targetNamespace="http://schemas.microsoft.com/office/2006/metadata/properties" ma:root="true" ma:fieldsID="b082a465667a22962268fcd62d2e1a01" ns2:_="" ns3:_="">
    <xsd:import namespace="9c69b175-37d0-4cb5-b482-0c72227ec4ef"/>
    <xsd:import namespace="4d677972-dbc7-4d51-9aa2-cc9fcd83b5c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9b175-37d0-4cb5-b482-0c72227ec4e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677972-dbc7-4d51-9aa2-cc9fcd83b5c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D39659-9F19-4767-813F-13381D941F4B}">
  <ds:schemaRefs>
    <ds:schemaRef ds:uri="http://purl.org/dc/elements/1.1/"/>
    <ds:schemaRef ds:uri="http://www.w3.org/XML/1998/namespace"/>
    <ds:schemaRef ds:uri="9c69b175-37d0-4cb5-b482-0c72227ec4ef"/>
    <ds:schemaRef ds:uri="http://schemas.microsoft.com/office/2006/documentManagement/types"/>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4d677972-dbc7-4d51-9aa2-cc9fcd83b5cc"/>
  </ds:schemaRefs>
</ds:datastoreItem>
</file>

<file path=customXml/itemProps2.xml><?xml version="1.0" encoding="utf-8"?>
<ds:datastoreItem xmlns:ds="http://schemas.openxmlformats.org/officeDocument/2006/customXml" ds:itemID="{9EAA544E-0D17-4B3F-92F0-81C67C859D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69b175-37d0-4cb5-b482-0c72227ec4ef"/>
    <ds:schemaRef ds:uri="4d677972-dbc7-4d51-9aa2-cc9fcd83b5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189210-F185-43CF-8566-A2551E6AD4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281</TotalTime>
  <Words>428</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Trebuchet MS</vt:lpstr>
      <vt:lpstr>Tw Cen MT</vt:lpstr>
      <vt:lpstr>Circuit</vt:lpstr>
      <vt:lpstr>I can insert and format text boxes.</vt:lpstr>
      <vt:lpstr>I can insert and format text boxes.</vt:lpstr>
      <vt:lpstr>I can insert and format text boxes.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Lesson Pathway</dc:title>
  <dc:creator>Anna Mountford</dc:creator>
  <cp:lastModifiedBy>RNevitt</cp:lastModifiedBy>
  <cp:revision>13</cp:revision>
  <dcterms:created xsi:type="dcterms:W3CDTF">2019-10-12T14:49:54Z</dcterms:created>
  <dcterms:modified xsi:type="dcterms:W3CDTF">2020-07-10T13:46:44Z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0x0101000A709CB35B477A4DAE8DEAA22A85F5C7</vt:lpwstr>
  </property>
</Properties>
</file>