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4"/>
  </p:notesMasterIdLst>
  <p:sldIdLst>
    <p:sldId id="260" r:id="rId2"/>
    <p:sldId id="261" r:id="rId3"/>
    <p:sldId id="287" r:id="rId4"/>
    <p:sldId id="285" r:id="rId5"/>
    <p:sldId id="286" r:id="rId6"/>
    <p:sldId id="284" r:id="rId7"/>
    <p:sldId id="275" r:id="rId8"/>
    <p:sldId id="262" r:id="rId9"/>
    <p:sldId id="280" r:id="rId10"/>
    <p:sldId id="277" r:id="rId11"/>
    <p:sldId id="256" r:id="rId12"/>
    <p:sldId id="278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505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42" autoAdjust="0"/>
  </p:normalViewPr>
  <p:slideViewPr>
    <p:cSldViewPr>
      <p:cViewPr varScale="1">
        <p:scale>
          <a:sx n="56" d="100"/>
          <a:sy n="56" d="100"/>
        </p:scale>
        <p:origin x="18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00D5A-54A6-461E-AB7C-3FED1C8A6A1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7EC7-F27D-45B1-A506-BAD2F1A8A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9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C88A6-3802-40C7-8750-5845D8CE2051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78EA7-F33F-407A-89AE-C5FA41B4F8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4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2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16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2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41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5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1C4A0-5A86-4983-A60C-4C4074A7325C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BB675-7E6F-42B7-82CA-2A9FBF82C42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1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02958-DBD9-44E5-BDDE-25AB3B9D0CB5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54A11-B00D-466B-AE77-264E90A943C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4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DA39B-48C1-4850-A0F9-6FD6865CC9E9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AA489-8881-4A48-A028-77FA3C2F2F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7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06C4C-1637-4FBE-ACD7-D0B5419FFEF6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E2A1F-501B-40B8-B453-0E4F4AE4BC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E525E-5706-40D3-8E24-911C8EF37275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51A5B-00EB-4525-939C-7A31F3874F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7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11C75-EAD3-4A55-9DE8-7C62A29EA15C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BABC3-DF13-455B-BD0F-FFAF361DB2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41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67117-C9F2-4CC7-9464-6B8EBE50F6BF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C6CD5-29FF-4B8B-A287-F39E68146C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999D9-8E9E-4942-9BE1-B541B03E7D53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4CDA-D594-4963-AE4C-33C6B30E29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519FA-0872-4925-8186-56CB607B4320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ADF52-481F-4098-949A-781F3D3DDC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AA302-28C8-4DC1-92EB-98BC8CA9FFBB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45D0B-BF82-4AD1-823F-D931DA41353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1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567131-18CF-44B0-8029-1196A8EF93F8}" type="datetimeFigureOut">
              <a:rPr lang="en-GB" smtClean="0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2D44665-57C9-4E3F-B909-D8BD2D43B5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4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08790"/>
            <a:ext cx="5826719" cy="1096899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4300" dirty="0">
                <a:solidFill>
                  <a:srgbClr val="002060"/>
                </a:solidFill>
              </a:rPr>
              <a:t>www.oxheyfirstschool.com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5252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7329837" cy="2032578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tx2">
                    <a:lumMod val="50000"/>
                  </a:schemeClr>
                </a:solidFill>
              </a:rPr>
              <a:t>Little Ladybirds Parent Induction Information 2020/Jan 2021</a:t>
            </a:r>
          </a:p>
        </p:txBody>
      </p:sp>
    </p:spTree>
    <p:extLst>
      <p:ext uri="{BB962C8B-B14F-4D97-AF65-F5344CB8AC3E}">
        <p14:creationId xmlns:p14="http://schemas.microsoft.com/office/powerpoint/2010/main" val="174095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the Day</a:t>
            </a:r>
          </a:p>
        </p:txBody>
      </p:sp>
      <p:sp>
        <p:nvSpPr>
          <p:cNvPr id="143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D4625-0FF0-45AC-B869-6F535E560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50" name="Picture 4" descr="C:\Users\Katie\AppData\Local\Microsoft\Windows\Temporary Internet Files\Content.IE5\2GIRXHBC\MC90043943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2845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3" descr="C:\Users\Katie\AppData\Local\Microsoft\Windows\Temporary Internet Files\Content.IE5\2GIRXHBC\MC90043158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2" y="27474"/>
            <a:ext cx="1602190" cy="160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5" descr="C:\Users\Katie\AppData\Local\Microsoft\Windows\Temporary Internet Files\Content.IE5\9324OSLU\MC90029070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24400"/>
            <a:ext cx="2679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563937" y="27474"/>
            <a:ext cx="5329237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8.45 Gates open- Please wait on the blue spots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71208" y="626390"/>
            <a:ext cx="5329237" cy="831406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8.45  Class doors open and self registration </a:t>
            </a:r>
            <a:r>
              <a:rPr lang="en-GB" sz="1200" dirty="0">
                <a:solidFill>
                  <a:schemeClr val="tx1"/>
                </a:solidFill>
              </a:rPr>
              <a:t>(children encouraged to come into class without parents as soon as possible. Member of EY staff on the door each day)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1207" y="1361028"/>
            <a:ext cx="5329237" cy="520691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9:00 Teacher led input</a:t>
            </a:r>
          </a:p>
          <a:p>
            <a:pPr eaLnBrk="1" hangingPunct="1">
              <a:lnSpc>
                <a:spcPct val="9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1207" y="1772817"/>
            <a:ext cx="5329237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9:20 Teacher-Led activities, indoors and outdoors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Plus Continuous Provision Activities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71207" y="4888661"/>
            <a:ext cx="5329237" cy="13486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11.45 Home/ Lunch (if staying for afternoon Extended Nursery)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3:00 Children collected from small yard- Please wait on the blue spots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71207" y="3353677"/>
            <a:ext cx="5329237" cy="68346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11.15 Phonics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2896" y="2852937"/>
            <a:ext cx="5329237" cy="520691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10.15 snack time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4E0F0-42DF-4451-86DF-5A903B3FED24}"/>
              </a:ext>
            </a:extLst>
          </p:cNvPr>
          <p:cNvSpPr txBox="1"/>
          <p:nvPr/>
        </p:nvSpPr>
        <p:spPr>
          <a:xfrm>
            <a:off x="3563937" y="4037145"/>
            <a:ext cx="53292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11.30 Story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66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4"/>
          <p:cNvSpPr>
            <a:spLocks noGrp="1"/>
          </p:cNvSpPr>
          <p:nvPr>
            <p:ph idx="1"/>
          </p:nvPr>
        </p:nvSpPr>
        <p:spPr>
          <a:xfrm>
            <a:off x="3666863" y="677714"/>
            <a:ext cx="5111750" cy="618028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GB" sz="1800" dirty="0"/>
              <a:t>Uniform</a:t>
            </a:r>
          </a:p>
          <a:p>
            <a:pPr eaLnBrk="1" hangingPunct="1"/>
            <a:r>
              <a:rPr lang="en-GB" sz="1800" dirty="0"/>
              <a:t>PE kit – </a:t>
            </a:r>
            <a:r>
              <a:rPr lang="en-GB" sz="1800" b="1" u="sng" dirty="0"/>
              <a:t>not needed until Reception</a:t>
            </a:r>
          </a:p>
          <a:p>
            <a:pPr eaLnBrk="1" hangingPunct="1"/>
            <a:r>
              <a:rPr lang="en-GB" sz="1800" b="1" u="sng" dirty="0"/>
              <a:t>Tree- </a:t>
            </a:r>
            <a:r>
              <a:rPr lang="en-GB" sz="1800" b="1" u="sng" dirty="0" err="1"/>
              <a:t>Mendous</a:t>
            </a:r>
            <a:r>
              <a:rPr lang="en-GB" sz="1800" b="1" u="sng" dirty="0"/>
              <a:t> Tuesday outdoor learning morning- children will need to come to school wearing warm clothing, a </a:t>
            </a:r>
            <a:r>
              <a:rPr lang="en-GB" sz="1800" b="1" u="sng" dirty="0" err="1"/>
              <a:t>puddlesuit</a:t>
            </a:r>
            <a:r>
              <a:rPr lang="en-GB" sz="1800" b="1" u="sng" dirty="0"/>
              <a:t> and wellies on Tuesdays. A change of shoes will be needed</a:t>
            </a:r>
          </a:p>
          <a:p>
            <a:pPr eaLnBrk="1" hangingPunct="1"/>
            <a:r>
              <a:rPr lang="en-GB" sz="1800" dirty="0"/>
              <a:t>Jewellery not allowed for PE. 1 pair of studs may be worn and a watch at all other times. Please no jewellery on PE day ( day to be confirmed)</a:t>
            </a:r>
          </a:p>
          <a:p>
            <a:pPr eaLnBrk="1" hangingPunct="1"/>
            <a:r>
              <a:rPr lang="en-GB" sz="1800" dirty="0"/>
              <a:t>Bags – Reading bag </a:t>
            </a:r>
            <a:r>
              <a:rPr lang="en-GB" sz="1800" b="1" dirty="0"/>
              <a:t>only</a:t>
            </a:r>
            <a:r>
              <a:rPr lang="en-GB" sz="1800" dirty="0"/>
              <a:t> needed – important for home reading &amp; planners. </a:t>
            </a:r>
            <a:r>
              <a:rPr lang="en-GB" dirty="0"/>
              <a:t>A spare change of clothes may be provided in a labelled carrier bag to keep on your child’s peg </a:t>
            </a:r>
            <a:endParaRPr lang="en-GB" sz="1800" dirty="0"/>
          </a:p>
          <a:p>
            <a:pPr eaLnBrk="1" hangingPunct="1"/>
            <a:r>
              <a:rPr lang="en-GB" sz="1800" dirty="0"/>
              <a:t>Names on EVERYTHING</a:t>
            </a:r>
          </a:p>
          <a:p>
            <a:pPr eaLnBrk="1" hangingPunct="1"/>
            <a:r>
              <a:rPr lang="en-GB" sz="1800" dirty="0"/>
              <a:t>Water bottles </a:t>
            </a:r>
            <a:r>
              <a:rPr lang="en-GB" dirty="0"/>
              <a:t>– water only please, </a:t>
            </a:r>
            <a:r>
              <a:rPr lang="en-GB" b="1" u="sng" dirty="0"/>
              <a:t>no juice</a:t>
            </a:r>
            <a:endParaRPr lang="en-GB" sz="1800" b="1" u="sng" dirty="0"/>
          </a:p>
          <a:p>
            <a:pPr eaLnBrk="1" hangingPunct="1"/>
            <a:r>
              <a:rPr lang="en-GB" sz="1800" dirty="0"/>
              <a:t>Snack – </a:t>
            </a:r>
            <a:r>
              <a:rPr lang="en-GB" dirty="0"/>
              <a:t>fruit is provided my the free fruit scheme, or you may send in 1 piece of fruit if your child only likes certain things</a:t>
            </a:r>
            <a:endParaRPr lang="en-GB" sz="1800" dirty="0"/>
          </a:p>
          <a:p>
            <a:pPr eaLnBrk="1" hangingPunct="1"/>
            <a:r>
              <a:rPr lang="en-GB" sz="1800" dirty="0"/>
              <a:t>Poorly children to stay at home please for 48 hours after last symptoms of sickness. Please bring them to the office on their return for a temperature check</a:t>
            </a:r>
          </a:p>
          <a:p>
            <a:pPr eaLnBrk="1" hangingPunct="1"/>
            <a:r>
              <a:rPr lang="en-GB" dirty="0"/>
              <a:t>If your child has </a:t>
            </a:r>
            <a:r>
              <a:rPr lang="en-GB" dirty="0" err="1"/>
              <a:t>Covid</a:t>
            </a:r>
            <a:r>
              <a:rPr lang="en-GB" dirty="0"/>
              <a:t> 19 symptoms then please do not bring them to school. Please check the guidance for </a:t>
            </a:r>
            <a:r>
              <a:rPr lang="en-GB" dirty="0" err="1"/>
              <a:t>Covid</a:t>
            </a:r>
            <a:r>
              <a:rPr lang="en-GB" dirty="0"/>
              <a:t> 19 on our website and arrange a test</a:t>
            </a:r>
            <a:endParaRPr lang="en-GB" sz="1800" dirty="0"/>
          </a:p>
          <a:p>
            <a:pPr eaLnBrk="1" hangingPunct="1"/>
            <a:r>
              <a:rPr lang="en-GB" dirty="0"/>
              <a:t>If your child is staying for the whole day please ensure staff are aware of your child’s lunch arrangements. (Hot dinner £2.30, School Sandwich £2.30, Packed Lunch from home)</a:t>
            </a:r>
            <a:endParaRPr lang="en-GB" sz="1800" dirty="0"/>
          </a:p>
          <a:p>
            <a:pPr eaLnBrk="1" hangingPunct="1"/>
            <a:endParaRPr lang="en-GB" sz="1800" dirty="0"/>
          </a:p>
          <a:p>
            <a:pPr marL="0" indent="0" algn="ctr" eaLnBrk="1" hangingPunct="1">
              <a:buNone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www.oxheyfirstschool.com</a:t>
            </a:r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>
              <a:buFont typeface="Arial" charset="0"/>
              <a:buNone/>
            </a:pPr>
            <a:endParaRPr lang="en-GB" dirty="0"/>
          </a:p>
        </p:txBody>
      </p:sp>
      <p:pic>
        <p:nvPicPr>
          <p:cNvPr id="13314" name="Picture 6" descr="C:\Users\Katie\AppData\Local\Microsoft\Windows\Temporary Internet Files\Content.IE5\O9M3P18F\MC9002961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437063"/>
            <a:ext cx="205422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C:\Users\Katie\AppData\Local\Microsoft\Windows\Temporary Internet Files\Content.IE5\UP9TOXQB\MC9004405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286" y="1852180"/>
            <a:ext cx="18288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9552" y="188640"/>
            <a:ext cx="297953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/>
                <a:solidFill>
                  <a:srgbClr val="66FF33"/>
                </a:solidFill>
                <a:latin typeface="+mn-lt"/>
              </a:rPr>
              <a:t>General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ln/>
                <a:solidFill>
                  <a:srgbClr val="66FF33"/>
                </a:solidFill>
                <a:latin typeface="+mn-lt"/>
              </a:rPr>
              <a:t>Information</a:t>
            </a:r>
          </a:p>
        </p:txBody>
      </p:sp>
      <p:pic>
        <p:nvPicPr>
          <p:cNvPr id="13317" name="Picture 7" descr="MC90035124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15" y="2618943"/>
            <a:ext cx="9318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45" y="1628800"/>
            <a:ext cx="3250704" cy="1427758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dirty="0">
                <a:ln/>
                <a:solidFill>
                  <a:schemeClr val="accent6">
                    <a:lumMod val="75000"/>
                  </a:schemeClr>
                </a:solidFill>
              </a:rPr>
              <a:t>Parental Engagement</a:t>
            </a:r>
            <a:br>
              <a:rPr lang="en-GB" sz="4000" dirty="0">
                <a:ln/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4000" dirty="0">
                <a:ln/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4000" dirty="0">
                <a:ln/>
                <a:solidFill>
                  <a:schemeClr val="accent6">
                    <a:lumMod val="75000"/>
                  </a:schemeClr>
                </a:solidFill>
              </a:rPr>
            </a:br>
            <a:endParaRPr lang="en-GB" sz="4000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779912" y="566287"/>
            <a:ext cx="5111750" cy="585311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000" dirty="0"/>
              <a:t>Weekly Newsletter</a:t>
            </a:r>
          </a:p>
          <a:p>
            <a:pPr eaLnBrk="1" hangingPunct="1"/>
            <a:r>
              <a:rPr lang="en-GB" sz="3000" dirty="0"/>
              <a:t>2 Simple updates</a:t>
            </a:r>
          </a:p>
          <a:p>
            <a:pPr eaLnBrk="1" hangingPunct="1"/>
            <a:r>
              <a:rPr lang="en-GB" sz="3000" dirty="0"/>
              <a:t>Parent workshop evening- curriculum*</a:t>
            </a:r>
          </a:p>
          <a:p>
            <a:pPr eaLnBrk="1" hangingPunct="1"/>
            <a:r>
              <a:rPr lang="en-GB" sz="3000" dirty="0"/>
              <a:t>Parent play and stay/SHINE session*</a:t>
            </a:r>
          </a:p>
          <a:p>
            <a:r>
              <a:rPr lang="en-GB" sz="3000" dirty="0"/>
              <a:t>Secret Story Tellers*</a:t>
            </a:r>
          </a:p>
          <a:p>
            <a:r>
              <a:rPr lang="en-GB" sz="3000" dirty="0"/>
              <a:t>Summer Fair*</a:t>
            </a:r>
          </a:p>
          <a:p>
            <a:pPr marL="0" indent="0">
              <a:buNone/>
            </a:pPr>
            <a:r>
              <a:rPr lang="en-GB" sz="1600" dirty="0"/>
              <a:t>(please note those marked with * are unable to go ahead at the moment)</a:t>
            </a:r>
          </a:p>
          <a:p>
            <a:pPr marL="0" indent="0">
              <a:buNone/>
            </a:pPr>
            <a:endParaRPr lang="en-GB" sz="3000" dirty="0"/>
          </a:p>
          <a:p>
            <a:pPr marL="0" indent="0" eaLnBrk="1" hangingPunct="1">
              <a:buNone/>
            </a:pPr>
            <a:endParaRPr lang="en-GB" sz="3000" dirty="0"/>
          </a:p>
        </p:txBody>
      </p:sp>
      <p:pic>
        <p:nvPicPr>
          <p:cNvPr id="16387" name="Picture 2" descr="C:\Users\Katie\AppData\Local\Microsoft\Windows\Temporary Internet Files\Content.IE5\9324OSLU\MC9003537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01402"/>
            <a:ext cx="328453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97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214" y="260648"/>
            <a:ext cx="7311531" cy="1646302"/>
          </a:xfrm>
        </p:spPr>
        <p:txBody>
          <a:bodyPr/>
          <a:lstStyle/>
          <a:p>
            <a:pPr algn="ctr"/>
            <a:r>
              <a:rPr lang="en-GB" dirty="0"/>
              <a:t>Meet our Little Ladybirds Team!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59632" y="1906950"/>
            <a:ext cx="6264696" cy="1096899"/>
          </a:xfrm>
        </p:spPr>
        <p:txBody>
          <a:bodyPr>
            <a:normAutofit/>
          </a:bodyPr>
          <a:lstStyle/>
          <a:p>
            <a:pPr algn="ctr"/>
            <a:endParaRPr lang="en-GB" sz="3000" dirty="0"/>
          </a:p>
        </p:txBody>
      </p:sp>
      <p:sp>
        <p:nvSpPr>
          <p:cNvPr id="4" name="AutoShape 4" descr="https://outlook.office.com/owa/service.svc/s/GetAttachmentThumbnail?id=AQMkADFhMmNhMzk0LTA3MmYtNGFlMy05ZmI1LTQ3MGVkNDVmMjYwZABGAAADytpTMvUp70OGpipxMEpoGQcAYYbMGJbJgkGv%2Bn27LZ5DywAAAgEMAAAAYYbMGJbJgkGv%2Bn27LZ5DywABwCWksgAAAAESABAAXXwnEEWjHkiCWafxXGsHgA%3D%3D&amp;thumbnailType=2&amp;X-OWA-CANARY=DCaobH4OG0OzHg6-3egPeFDST6SvotQYRTmoBPa2nCTD5coySLl7jREouAClY1OoT96O9PYiW4Q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 descr="E:\2016-06-07 photos of staff and uniform\photos of staff and uniform 05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4"/>
          <a:stretch/>
        </p:blipFill>
        <p:spPr bwMode="auto">
          <a:xfrm>
            <a:off x="3053464" y="2455399"/>
            <a:ext cx="1290180" cy="1762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99120" y="4541761"/>
            <a:ext cx="1292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Mrs Squires</a:t>
            </a:r>
          </a:p>
          <a:p>
            <a:pPr algn="ctr"/>
            <a:r>
              <a:rPr lang="en-GB" sz="1500" dirty="0"/>
              <a:t>Teaching Assistant</a:t>
            </a:r>
          </a:p>
          <a:p>
            <a:pPr algn="ctr"/>
            <a:endParaRPr lang="en-GB" sz="1500" dirty="0"/>
          </a:p>
        </p:txBody>
      </p:sp>
      <p:pic>
        <p:nvPicPr>
          <p:cNvPr id="16" name="Picture 15" descr="C:\Users\Liz\Downloads\oxheyfirstHW 1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9" y="2498791"/>
            <a:ext cx="1209690" cy="173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18766" y="4466827"/>
            <a:ext cx="11982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/>
              <a:t>Mrs Fletcher</a:t>
            </a:r>
          </a:p>
          <a:p>
            <a:pPr algn="ctr"/>
            <a:r>
              <a:rPr lang="en-GB" sz="1500" dirty="0"/>
              <a:t>Teacher</a:t>
            </a:r>
          </a:p>
          <a:p>
            <a:pPr algn="ctr"/>
            <a:r>
              <a:rPr lang="en-GB" sz="1500" dirty="0"/>
              <a:t>EYFS Lead</a:t>
            </a:r>
          </a:p>
          <a:p>
            <a:pPr algn="ctr"/>
            <a:r>
              <a:rPr lang="en-GB" sz="1500" dirty="0"/>
              <a:t>Teacher in Dazzling Dragonflies</a:t>
            </a:r>
          </a:p>
        </p:txBody>
      </p:sp>
      <p:pic>
        <p:nvPicPr>
          <p:cNvPr id="3" name="x_a573f205-cd8b-45f4-b0b5-ddd3dcbc916f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58" y="2485812"/>
            <a:ext cx="1303973" cy="17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x_2c75ebce-5c93-4abe-987f-7a60e0389380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15" y="2458220"/>
            <a:ext cx="1292755" cy="171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47860" y="4582242"/>
            <a:ext cx="11982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/>
              <a:t>Mrs Christie</a:t>
            </a:r>
          </a:p>
          <a:p>
            <a:pPr algn="ctr"/>
            <a:r>
              <a:rPr lang="en-GB" sz="1500" dirty="0"/>
              <a:t>Teacher</a:t>
            </a:r>
          </a:p>
        </p:txBody>
      </p:sp>
      <p:pic>
        <p:nvPicPr>
          <p:cNvPr id="1028" name="x_5980fec5-0bd0-4a0b-885d-ac63800cf4b6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07" y="2455399"/>
            <a:ext cx="1385001" cy="173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93847" y="4486343"/>
            <a:ext cx="12928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Miss Johnson</a:t>
            </a:r>
          </a:p>
          <a:p>
            <a:pPr algn="ctr"/>
            <a:r>
              <a:rPr lang="en-GB" sz="1500" dirty="0"/>
              <a:t>Teaching Assistant</a:t>
            </a:r>
          </a:p>
          <a:p>
            <a:pPr algn="ctr"/>
            <a:endParaRPr lang="en-GB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6025246" y="4486345"/>
            <a:ext cx="1292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Mrs Short</a:t>
            </a:r>
          </a:p>
          <a:p>
            <a:pPr algn="ctr"/>
            <a:r>
              <a:rPr lang="en-GB" sz="1500" dirty="0"/>
              <a:t>Teaching Assistant</a:t>
            </a:r>
          </a:p>
          <a:p>
            <a:pPr algn="ctr"/>
            <a:endParaRPr lang="en-GB" sz="1500" dirty="0"/>
          </a:p>
        </p:txBody>
      </p:sp>
      <p:pic>
        <p:nvPicPr>
          <p:cNvPr id="23" name="Picture 1" descr="\\OXH-SR-001\Staff\staff11\Downloads\Deb Davies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18" y="2463637"/>
            <a:ext cx="1279699" cy="17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34419" y="4486345"/>
            <a:ext cx="1292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Mrs Davies</a:t>
            </a:r>
          </a:p>
          <a:p>
            <a:pPr algn="ctr"/>
            <a:r>
              <a:rPr lang="en-GB" sz="1500" dirty="0"/>
              <a:t>Teaching Assistant</a:t>
            </a:r>
          </a:p>
          <a:p>
            <a:pPr algn="ctr"/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89476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240" t="11609" r="17901" b="4720"/>
          <a:stretch/>
        </p:blipFill>
        <p:spPr>
          <a:xfrm>
            <a:off x="251520" y="332656"/>
            <a:ext cx="856895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50" t="10828" r="15878" b="7470"/>
          <a:stretch/>
        </p:blipFill>
        <p:spPr>
          <a:xfrm>
            <a:off x="107504" y="44624"/>
            <a:ext cx="885698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93" t="25391" r="40591" b="11610"/>
          <a:stretch/>
        </p:blipFill>
        <p:spPr>
          <a:xfrm>
            <a:off x="539552" y="476672"/>
            <a:ext cx="8222413" cy="57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92" t="25391" r="41145" b="12595"/>
          <a:stretch/>
        </p:blipFill>
        <p:spPr>
          <a:xfrm>
            <a:off x="251520" y="404664"/>
            <a:ext cx="873697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94" t="11610" r="17347" b="6688"/>
          <a:stretch/>
        </p:blipFill>
        <p:spPr>
          <a:xfrm>
            <a:off x="251520" y="332656"/>
            <a:ext cx="85689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5" cy="1250517"/>
          </a:xfrm>
        </p:spPr>
        <p:txBody>
          <a:bodyPr>
            <a:normAutofit fontScale="90000"/>
          </a:bodyPr>
          <a:lstStyle/>
          <a:p>
            <a:r>
              <a:rPr lang="en-GB" dirty="0"/>
              <a:t>Our School Uniform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384" y="4509120"/>
            <a:ext cx="7590091" cy="2348880"/>
          </a:xfrm>
        </p:spPr>
        <p:txBody>
          <a:bodyPr>
            <a:normAutofit/>
          </a:bodyPr>
          <a:lstStyle/>
          <a:p>
            <a:r>
              <a:rPr lang="en-GB" sz="1400" b="1" dirty="0">
                <a:solidFill>
                  <a:schemeClr val="tx1"/>
                </a:solidFill>
              </a:rPr>
              <a:t>Grey pinafore/skirt	         Plain green or </a:t>
            </a:r>
            <a:r>
              <a:rPr lang="en-GB" sz="1400" b="1" dirty="0" err="1">
                <a:solidFill>
                  <a:schemeClr val="tx1"/>
                </a:solidFill>
              </a:rPr>
              <a:t>Oxhey</a:t>
            </a:r>
            <a:r>
              <a:rPr lang="en-GB" sz="1400" b="1" dirty="0">
                <a:solidFill>
                  <a:schemeClr val="tx1"/>
                </a:solidFill>
              </a:rPr>
              <a:t> logo Sweatshirts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Grey trousers                      Plain green or </a:t>
            </a:r>
            <a:r>
              <a:rPr lang="en-GB" sz="1400" b="1" dirty="0" err="1">
                <a:solidFill>
                  <a:schemeClr val="tx1"/>
                </a:solidFill>
              </a:rPr>
              <a:t>Oxhey</a:t>
            </a:r>
            <a:r>
              <a:rPr lang="en-GB" sz="1400" b="1" dirty="0">
                <a:solidFill>
                  <a:schemeClr val="tx1"/>
                </a:solidFill>
              </a:rPr>
              <a:t> logo Cardigans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Black shoes                         Plain white or </a:t>
            </a:r>
            <a:r>
              <a:rPr lang="en-GB" sz="1400" b="1" dirty="0" err="1">
                <a:solidFill>
                  <a:schemeClr val="tx1"/>
                </a:solidFill>
              </a:rPr>
              <a:t>Oxhey</a:t>
            </a:r>
            <a:r>
              <a:rPr lang="en-GB" sz="1400" b="1" dirty="0">
                <a:solidFill>
                  <a:schemeClr val="tx1"/>
                </a:solidFill>
              </a:rPr>
              <a:t> logo polo shirt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SCHOOL LOGO UNIFORM CAN BE PURCHASED FROM …</a:t>
            </a:r>
          </a:p>
          <a:p>
            <a:r>
              <a:rPr lang="en-GB" b="1" dirty="0">
                <a:solidFill>
                  <a:schemeClr val="tx1"/>
                </a:solidFill>
              </a:rPr>
              <a:t>Smart School Uniform, Newcastle, 01782 713650</a:t>
            </a:r>
          </a:p>
          <a:p>
            <a:r>
              <a:rPr lang="en-GB" b="1" dirty="0">
                <a:solidFill>
                  <a:schemeClr val="tx1"/>
                </a:solidFill>
              </a:rPr>
              <a:t>shop@smartuniform.co.uk</a:t>
            </a:r>
          </a:p>
        </p:txBody>
      </p:sp>
      <p:pic>
        <p:nvPicPr>
          <p:cNvPr id="4" name="Picture 3" descr="E:\2016-06-07 photos of staff and uniform\photos of staff and uniform 0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 r="11855" b="23781"/>
          <a:stretch/>
        </p:blipFill>
        <p:spPr bwMode="auto">
          <a:xfrm>
            <a:off x="615460" y="885906"/>
            <a:ext cx="2571750" cy="3407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E:\2016-06-07 photos of staff and uniform\photos of staff and uniform 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3" b="18902"/>
          <a:stretch/>
        </p:blipFill>
        <p:spPr bwMode="auto">
          <a:xfrm>
            <a:off x="3217833" y="885906"/>
            <a:ext cx="2400300" cy="3414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E:\2016-06-07 photos of staff and uniform\photos of staff and uniform 0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4" r="12671" b="20122"/>
          <a:stretch/>
        </p:blipFill>
        <p:spPr bwMode="auto">
          <a:xfrm>
            <a:off x="5705875" y="890986"/>
            <a:ext cx="2514600" cy="3409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847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Home-School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Member of staff on Early Years door daily – communication book.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Child’s planner – for communication regarding your child’s reading.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Mrs Christie’s ‘Phone in’ will be Wednesday’s after school if you need to discuss anything, please call the office number 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Email school office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Telephone – 01782 513000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Text message service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Please ensure school has your up to date contact details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Paperless school – check newsletter on website for regular dates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home-school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814">
            <a:off x="5765814" y="3411286"/>
            <a:ext cx="3278642" cy="20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5816" y="6234223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www.oxheyfirstschool.com</a:t>
            </a:r>
          </a:p>
        </p:txBody>
      </p:sp>
    </p:spTree>
    <p:extLst>
      <p:ext uri="{BB962C8B-B14F-4D97-AF65-F5344CB8AC3E}">
        <p14:creationId xmlns:p14="http://schemas.microsoft.com/office/powerpoint/2010/main" val="30938351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545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Facet</vt:lpstr>
      <vt:lpstr>Little Ladybirds Parent Induction Information 2020/Jan 2021</vt:lpstr>
      <vt:lpstr>Meet our Little Ladybirds Team!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School Uniform </vt:lpstr>
      <vt:lpstr>PowerPoint Presentation</vt:lpstr>
      <vt:lpstr>Structure of the Day</vt:lpstr>
      <vt:lpstr>PowerPoint Presentation</vt:lpstr>
      <vt:lpstr>Parental Engagement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Information</dc:title>
  <dc:creator>Katie</dc:creator>
  <cp:lastModifiedBy>Victoria Christie</cp:lastModifiedBy>
  <cp:revision>100</cp:revision>
  <cp:lastPrinted>2019-06-27T07:38:26Z</cp:lastPrinted>
  <dcterms:created xsi:type="dcterms:W3CDTF">2011-06-06T16:38:40Z</dcterms:created>
  <dcterms:modified xsi:type="dcterms:W3CDTF">2020-11-09T15:54:40Z</dcterms:modified>
</cp:coreProperties>
</file>