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6" r:id="rId52"/>
    <p:sldId id="308" r:id="rId53"/>
    <p:sldId id="309" r:id="rId54"/>
    <p:sldId id="310" r:id="rId55"/>
    <p:sldId id="311" r:id="rId56"/>
    <p:sldId id="312" r:id="rId57"/>
    <p:sldId id="313" r:id="rId58"/>
    <p:sldId id="30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29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03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3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4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87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4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31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9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30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46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65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B0DE0-4151-497E-84F2-1DFBC1903BC2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4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5.xml"/><Relationship Id="rId7" Type="http://schemas.openxmlformats.org/officeDocument/2006/relationships/slide" Target="slide3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slide" Target="slide51.xml"/><Relationship Id="rId5" Type="http://schemas.openxmlformats.org/officeDocument/2006/relationships/slide" Target="slide18.xml"/><Relationship Id="rId10" Type="http://schemas.openxmlformats.org/officeDocument/2006/relationships/slide" Target="slide44.xml"/><Relationship Id="rId4" Type="http://schemas.openxmlformats.org/officeDocument/2006/relationships/slide" Target="slide13.xml"/><Relationship Id="rId9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Young Voices 2021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281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490" y="1481071"/>
            <a:ext cx="107409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Hakuna</a:t>
            </a:r>
            <a:r>
              <a:rPr lang="en-GB" sz="3600" dirty="0"/>
              <a:t> </a:t>
            </a:r>
            <a:r>
              <a:rPr lang="en-GB" sz="3600" dirty="0" err="1"/>
              <a:t>Matata</a:t>
            </a:r>
            <a:r>
              <a:rPr lang="en-GB" sz="3600" dirty="0"/>
              <a:t>, what a wonderful phrase.</a:t>
            </a:r>
          </a:p>
          <a:p>
            <a:pPr algn="ctr"/>
            <a:r>
              <a:rPr lang="en-GB" sz="3600" dirty="0" err="1"/>
              <a:t>Hakuna</a:t>
            </a:r>
            <a:r>
              <a:rPr lang="en-GB" sz="3600" dirty="0"/>
              <a:t> </a:t>
            </a:r>
            <a:r>
              <a:rPr lang="en-GB" sz="3600" dirty="0" err="1"/>
              <a:t>Matata</a:t>
            </a:r>
            <a:r>
              <a:rPr lang="en-GB" sz="3600" dirty="0"/>
              <a:t>, </a:t>
            </a:r>
            <a:r>
              <a:rPr lang="en-GB" sz="3600" dirty="0" err="1"/>
              <a:t>ain’t</a:t>
            </a:r>
            <a:r>
              <a:rPr lang="en-GB" sz="3600" dirty="0"/>
              <a:t> no passing craze.</a:t>
            </a:r>
          </a:p>
          <a:p>
            <a:pPr algn="ctr"/>
            <a:r>
              <a:rPr lang="en-GB" sz="3600" dirty="0"/>
              <a:t>It means no worries for the rest of your days.</a:t>
            </a:r>
          </a:p>
          <a:p>
            <a:pPr algn="ctr"/>
            <a:r>
              <a:rPr lang="en-GB" sz="3600" dirty="0"/>
              <a:t>It’s our problem free philosophy, </a:t>
            </a:r>
            <a:r>
              <a:rPr lang="en-GB" sz="3600" dirty="0" err="1"/>
              <a:t>Hakuna</a:t>
            </a:r>
            <a:r>
              <a:rPr lang="en-GB" sz="3600" dirty="0"/>
              <a:t> </a:t>
            </a:r>
            <a:r>
              <a:rPr lang="en-GB" sz="3600" dirty="0" err="1"/>
              <a:t>Matata</a:t>
            </a:r>
            <a:r>
              <a:rPr lang="en-GB" sz="3600" dirty="0"/>
              <a:t>.</a:t>
            </a:r>
          </a:p>
          <a:p>
            <a:pPr algn="ctr"/>
            <a:r>
              <a:rPr lang="en-GB" sz="3600" dirty="0" err="1"/>
              <a:t>Hakuna</a:t>
            </a:r>
            <a:r>
              <a:rPr lang="en-GB" sz="3600" dirty="0"/>
              <a:t> </a:t>
            </a:r>
            <a:r>
              <a:rPr lang="en-GB" sz="3600" dirty="0" err="1"/>
              <a:t>Matata</a:t>
            </a:r>
            <a:r>
              <a:rPr lang="en-GB" sz="3600" dirty="0"/>
              <a:t>, </a:t>
            </a:r>
            <a:r>
              <a:rPr lang="en-GB" sz="3600" dirty="0" err="1"/>
              <a:t>Hakuna</a:t>
            </a:r>
            <a:r>
              <a:rPr lang="en-GB" sz="3600" dirty="0"/>
              <a:t> </a:t>
            </a:r>
            <a:r>
              <a:rPr lang="en-GB" sz="3600" dirty="0" err="1"/>
              <a:t>Matata</a:t>
            </a:r>
            <a:r>
              <a:rPr lang="en-GB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1581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0479" y="1017431"/>
            <a:ext cx="1016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A-Wimoweh x 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1217" y="1777285"/>
            <a:ext cx="1023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In the jungle, the mighty jungle, the lion sleeps tonight. x2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761" y="3193961"/>
            <a:ext cx="47523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Part 1</a:t>
            </a:r>
          </a:p>
          <a:p>
            <a:pPr algn="ctr"/>
            <a:r>
              <a:rPr lang="en-GB" sz="3200" dirty="0"/>
              <a:t>A-ooh, ooh Wimoweh! X2</a:t>
            </a:r>
          </a:p>
          <a:p>
            <a:pPr algn="ctr"/>
            <a:r>
              <a:rPr lang="en-GB" sz="3200" dirty="0"/>
              <a:t>A-Wimoweh x15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091707" y="3193961"/>
            <a:ext cx="5100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Part 2</a:t>
            </a:r>
          </a:p>
          <a:p>
            <a:pPr algn="ctr"/>
            <a:r>
              <a:rPr lang="en-GB" sz="3200" dirty="0"/>
              <a:t>A-Wimoweh x16</a:t>
            </a:r>
          </a:p>
          <a:p>
            <a:pPr algn="ctr"/>
            <a:r>
              <a:rPr lang="en-GB" sz="3200" dirty="0"/>
              <a:t>A-ooh, ooh, Wimoweh! x2</a:t>
            </a:r>
          </a:p>
        </p:txBody>
      </p:sp>
    </p:spTree>
    <p:extLst>
      <p:ext uri="{BB962C8B-B14F-4D97-AF65-F5344CB8AC3E}">
        <p14:creationId xmlns:p14="http://schemas.microsoft.com/office/powerpoint/2010/main" val="184923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27279"/>
            <a:ext cx="102258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And where the journey may lead you,</a:t>
            </a:r>
          </a:p>
          <a:p>
            <a:pPr algn="ctr"/>
            <a:r>
              <a:rPr lang="en-GB" sz="2800" dirty="0"/>
              <a:t>Let this prayer be your guide.</a:t>
            </a:r>
          </a:p>
          <a:p>
            <a:pPr algn="ctr"/>
            <a:r>
              <a:rPr lang="en-GB" sz="2800" dirty="0"/>
              <a:t>Though it may take you so far away,</a:t>
            </a:r>
          </a:p>
          <a:p>
            <a:pPr algn="ctr"/>
            <a:r>
              <a:rPr lang="en-GB" sz="2800" dirty="0"/>
              <a:t>Always remember your Pride.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Hem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iyo</a:t>
            </a:r>
            <a:r>
              <a:rPr lang="en-GB" sz="2800" dirty="0"/>
              <a:t>, hem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iyo</a:t>
            </a:r>
            <a:r>
              <a:rPr lang="en-GB" sz="2800" dirty="0"/>
              <a:t>, hem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nkosi</a:t>
            </a:r>
            <a:r>
              <a:rPr lang="en-GB" sz="2800" dirty="0"/>
              <a:t> </a:t>
            </a:r>
            <a:r>
              <a:rPr lang="en-GB" sz="2800" dirty="0" err="1"/>
              <a:t>bo</a:t>
            </a:r>
            <a:r>
              <a:rPr lang="en-GB" sz="2800" dirty="0"/>
              <a:t>, </a:t>
            </a:r>
            <a:r>
              <a:rPr lang="en-GB" sz="2800" dirty="0" err="1"/>
              <a:t>busa</a:t>
            </a:r>
            <a:r>
              <a:rPr lang="en-GB" sz="2800" dirty="0"/>
              <a:t> Simba </a:t>
            </a:r>
            <a:r>
              <a:rPr lang="en-GB" sz="2800" dirty="0" err="1"/>
              <a:t>iyo</a:t>
            </a:r>
            <a:r>
              <a:rPr lang="en-GB" sz="2800" dirty="0"/>
              <a:t> x2</a:t>
            </a:r>
          </a:p>
          <a:p>
            <a:pPr algn="ctr"/>
            <a:r>
              <a:rPr lang="en-GB" sz="2800" dirty="0" err="1"/>
              <a:t>Ubuse</a:t>
            </a:r>
            <a:r>
              <a:rPr lang="en-GB" sz="2800" dirty="0"/>
              <a:t> </a:t>
            </a:r>
            <a:r>
              <a:rPr lang="en-GB" sz="2800" dirty="0" err="1"/>
              <a:t>ngo</a:t>
            </a:r>
            <a:r>
              <a:rPr lang="en-GB" sz="2800" dirty="0"/>
              <a:t> </a:t>
            </a:r>
            <a:r>
              <a:rPr lang="en-GB" sz="2800" dirty="0" err="1"/>
              <a:t>thando</a:t>
            </a:r>
            <a:r>
              <a:rPr lang="en-GB" sz="2800" dirty="0"/>
              <a:t> x2</a:t>
            </a:r>
          </a:p>
          <a:p>
            <a:pPr algn="ctr"/>
            <a:r>
              <a:rPr lang="en-GB" sz="2800" dirty="0" err="1"/>
              <a:t>Ubuse</a:t>
            </a:r>
            <a:r>
              <a:rPr lang="en-GB" sz="2800" dirty="0"/>
              <a:t> </a:t>
            </a:r>
            <a:r>
              <a:rPr lang="en-GB" sz="2800" dirty="0" err="1"/>
              <a:t>ngo</a:t>
            </a:r>
            <a:r>
              <a:rPr lang="en-GB" sz="2800" dirty="0"/>
              <a:t> </a:t>
            </a:r>
            <a:r>
              <a:rPr lang="en-GB" sz="2800" dirty="0" err="1"/>
              <a:t>xolo</a:t>
            </a:r>
            <a:r>
              <a:rPr lang="en-GB" sz="2800" dirty="0"/>
              <a:t>, </a:t>
            </a:r>
            <a:r>
              <a:rPr lang="en-GB" sz="2800" dirty="0" err="1"/>
              <a:t>busa</a:t>
            </a:r>
            <a:r>
              <a:rPr lang="en-GB" sz="2800" dirty="0"/>
              <a:t> Simba, </a:t>
            </a:r>
            <a:r>
              <a:rPr lang="en-GB" sz="2800" dirty="0" err="1"/>
              <a:t>busa</a:t>
            </a:r>
            <a:r>
              <a:rPr lang="en-GB" sz="2800" dirty="0"/>
              <a:t> Simba.</a:t>
            </a:r>
          </a:p>
          <a:p>
            <a:pPr algn="ctr"/>
            <a:r>
              <a:rPr lang="en-GB" sz="2800" dirty="0" err="1"/>
              <a:t>Ubuse</a:t>
            </a:r>
            <a:r>
              <a:rPr lang="en-GB" sz="2800" dirty="0"/>
              <a:t> </a:t>
            </a:r>
            <a:r>
              <a:rPr lang="en-GB" sz="2800" dirty="0" err="1"/>
              <a:t>ngo</a:t>
            </a:r>
            <a:r>
              <a:rPr lang="en-GB" sz="2800" dirty="0"/>
              <a:t> </a:t>
            </a:r>
            <a:r>
              <a:rPr lang="en-GB" sz="2800" dirty="0" err="1"/>
              <a:t>xolo</a:t>
            </a:r>
            <a:r>
              <a:rPr lang="en-GB" sz="2800" dirty="0"/>
              <a:t>, </a:t>
            </a:r>
            <a:r>
              <a:rPr lang="en-GB" sz="2800" dirty="0" err="1"/>
              <a:t>ubuse</a:t>
            </a:r>
            <a:r>
              <a:rPr lang="en-GB" sz="2800" dirty="0"/>
              <a:t> </a:t>
            </a:r>
            <a:r>
              <a:rPr lang="en-GB" sz="2800" dirty="0" err="1"/>
              <a:t>ngo</a:t>
            </a:r>
            <a:r>
              <a:rPr lang="en-GB" sz="2800" dirty="0"/>
              <a:t> </a:t>
            </a:r>
            <a:r>
              <a:rPr lang="en-GB" sz="2800" dirty="0" err="1"/>
              <a:t>thando</a:t>
            </a:r>
            <a:r>
              <a:rPr lang="en-GB" sz="2800" dirty="0"/>
              <a:t>, </a:t>
            </a:r>
            <a:r>
              <a:rPr lang="en-GB" sz="2800" dirty="0" err="1"/>
              <a:t>ubuse</a:t>
            </a:r>
            <a:r>
              <a:rPr lang="en-GB" sz="2800" dirty="0"/>
              <a:t> </a:t>
            </a:r>
            <a:r>
              <a:rPr lang="en-GB" sz="2800" dirty="0" err="1"/>
              <a:t>ngo</a:t>
            </a:r>
            <a:r>
              <a:rPr lang="en-GB" sz="2800" dirty="0"/>
              <a:t> </a:t>
            </a:r>
            <a:r>
              <a:rPr lang="en-GB" sz="2800" dirty="0" err="1"/>
              <a:t>xolo</a:t>
            </a:r>
            <a:r>
              <a:rPr lang="en-GB" sz="2800" dirty="0"/>
              <a:t>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err="1"/>
              <a:t>‘Til</a:t>
            </a:r>
            <a:r>
              <a:rPr lang="en-GB" sz="2800" dirty="0"/>
              <a:t> we find our place on the path unwinding</a:t>
            </a:r>
          </a:p>
          <a:p>
            <a:pPr algn="ctr"/>
            <a:r>
              <a:rPr lang="en-GB" sz="2800" dirty="0"/>
              <a:t>In the circle, the circle of life, circle of life!</a:t>
            </a:r>
          </a:p>
        </p:txBody>
      </p:sp>
    </p:spTree>
    <p:extLst>
      <p:ext uri="{BB962C8B-B14F-4D97-AF65-F5344CB8AC3E}">
        <p14:creationId xmlns:p14="http://schemas.microsoft.com/office/powerpoint/2010/main" val="253014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Sing from your Heart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267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460" y="334851"/>
            <a:ext cx="1061219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There’s a song that’s living deep inside me,</a:t>
            </a:r>
          </a:p>
          <a:p>
            <a:pPr algn="ctr"/>
            <a:r>
              <a:rPr lang="en-GB" sz="2800" dirty="0"/>
              <a:t>There’s a voice that’s longing to be set free.</a:t>
            </a:r>
          </a:p>
          <a:p>
            <a:pPr algn="ctr"/>
            <a:r>
              <a:rPr lang="en-GB" sz="2800" dirty="0"/>
              <a:t>I’ve got to find it now, I </a:t>
            </a:r>
            <a:r>
              <a:rPr lang="en-GB" sz="2800" dirty="0" err="1"/>
              <a:t>gotta</a:t>
            </a:r>
            <a:r>
              <a:rPr lang="en-GB" sz="2800" dirty="0"/>
              <a:t> give all I’ve got.</a:t>
            </a:r>
          </a:p>
          <a:p>
            <a:pPr algn="ctr"/>
            <a:r>
              <a:rPr lang="en-GB" sz="2800" dirty="0" err="1"/>
              <a:t>Gonna</a:t>
            </a:r>
            <a:r>
              <a:rPr lang="en-GB" sz="2800" dirty="0"/>
              <a:t> lose myself inside the music,</a:t>
            </a:r>
          </a:p>
          <a:p>
            <a:pPr algn="ctr"/>
            <a:r>
              <a:rPr lang="en-GB" sz="2800" dirty="0" err="1"/>
              <a:t>Gonna</a:t>
            </a:r>
            <a:r>
              <a:rPr lang="en-GB" sz="2800" dirty="0"/>
              <a:t> feel the rhythm, </a:t>
            </a:r>
            <a:r>
              <a:rPr lang="en-GB" sz="2800" dirty="0" err="1"/>
              <a:t>gonna</a:t>
            </a:r>
            <a:r>
              <a:rPr lang="en-GB" sz="2800" dirty="0"/>
              <a:t> use it,</a:t>
            </a:r>
          </a:p>
          <a:p>
            <a:pPr algn="ctr"/>
            <a:r>
              <a:rPr lang="en-GB" sz="2800" dirty="0"/>
              <a:t>This is the chance I have to take, this is my shot.</a:t>
            </a:r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Shake off your doubt, what’s within, let it out.</a:t>
            </a:r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Sing from your heart with all of your power.</a:t>
            </a:r>
          </a:p>
          <a:p>
            <a:pPr algn="ctr"/>
            <a:r>
              <a:rPr lang="en-GB" sz="2800" dirty="0"/>
              <a:t>Sing with a fire that knows no fear.</a:t>
            </a:r>
          </a:p>
          <a:p>
            <a:pPr algn="ctr"/>
            <a:r>
              <a:rPr lang="en-GB" sz="2800" dirty="0"/>
              <a:t>Sing with your voice, your song for the world to hear.</a:t>
            </a:r>
          </a:p>
        </p:txBody>
      </p:sp>
      <p:pic>
        <p:nvPicPr>
          <p:cNvPr id="5" name="Sing from your He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321" y="4862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7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75" y="759854"/>
            <a:ext cx="105606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 may be one but I am one of many</a:t>
            </a:r>
          </a:p>
          <a:p>
            <a:pPr algn="ctr"/>
            <a:r>
              <a:rPr lang="en-GB" sz="3200" dirty="0"/>
              <a:t>And we can make a sound as big as any</a:t>
            </a:r>
          </a:p>
          <a:p>
            <a:pPr algn="ctr"/>
            <a:r>
              <a:rPr lang="en-GB" sz="3200" dirty="0"/>
              <a:t>And if we rise as one, I know that we’re </a:t>
            </a:r>
            <a:r>
              <a:rPr lang="en-GB" sz="3200" dirty="0" err="1"/>
              <a:t>gonna</a:t>
            </a:r>
            <a:r>
              <a:rPr lang="en-GB" sz="3200" dirty="0"/>
              <a:t> shine.</a:t>
            </a:r>
          </a:p>
          <a:p>
            <a:pPr algn="ctr"/>
            <a:r>
              <a:rPr lang="en-GB" sz="3200" dirty="0"/>
              <a:t>I may be young but I am getting stronger.</a:t>
            </a:r>
          </a:p>
          <a:p>
            <a:pPr algn="ctr"/>
            <a:r>
              <a:rPr lang="en-GB" sz="3200" dirty="0"/>
              <a:t>I got a dream that won’t wait any longer,</a:t>
            </a:r>
          </a:p>
          <a:p>
            <a:pPr algn="ctr"/>
            <a:r>
              <a:rPr lang="en-GB" sz="3200" dirty="0"/>
              <a:t>A feeling in my bones that’s saying: ‘This is my time’.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Shake off your doubt, what’s within , let it out.</a:t>
            </a:r>
          </a:p>
        </p:txBody>
      </p:sp>
    </p:spTree>
    <p:extLst>
      <p:ext uri="{BB962C8B-B14F-4D97-AF65-F5344CB8AC3E}">
        <p14:creationId xmlns:p14="http://schemas.microsoft.com/office/powerpoint/2010/main" val="2344885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8287" y="777927"/>
            <a:ext cx="1119603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Sing from your heart with all of your power.</a:t>
            </a:r>
          </a:p>
          <a:p>
            <a:pPr algn="ctr"/>
            <a:r>
              <a:rPr lang="en-GB" sz="3200" dirty="0"/>
              <a:t>Sing with a fire that knows no fear.</a:t>
            </a:r>
          </a:p>
          <a:p>
            <a:pPr algn="ctr"/>
            <a:r>
              <a:rPr lang="en-GB" sz="3200" dirty="0"/>
              <a:t>Sing with your voice, your song for the world to hear.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Sing from your heart with all of your power.</a:t>
            </a:r>
          </a:p>
          <a:p>
            <a:pPr algn="ctr"/>
            <a:r>
              <a:rPr lang="en-GB" sz="3200" dirty="0"/>
              <a:t>Sing with a fire that knows no fear.</a:t>
            </a:r>
          </a:p>
          <a:p>
            <a:pPr algn="ctr"/>
            <a:r>
              <a:rPr lang="en-GB" sz="3200" dirty="0"/>
              <a:t>Sing with your voice, your song for the world to hear.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There’s a light inside, light inside, light inside.</a:t>
            </a:r>
          </a:p>
          <a:p>
            <a:pPr algn="ctr"/>
            <a:r>
              <a:rPr lang="en-GB" sz="3200" dirty="0"/>
              <a:t>There’s a light inside, light inside, light inside.</a:t>
            </a:r>
          </a:p>
        </p:txBody>
      </p:sp>
    </p:spTree>
    <p:extLst>
      <p:ext uri="{BB962C8B-B14F-4D97-AF65-F5344CB8AC3E}">
        <p14:creationId xmlns:p14="http://schemas.microsoft.com/office/powerpoint/2010/main" val="2514769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155" y="643944"/>
            <a:ext cx="5525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Part 1</a:t>
            </a:r>
          </a:p>
          <a:p>
            <a:pPr algn="ctr"/>
            <a:r>
              <a:rPr lang="en-GB" sz="3200" dirty="0"/>
              <a:t>Sing from your heart. Sing with a fire. Sing with your voice. x2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97769" y="643944"/>
            <a:ext cx="5422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Part 2</a:t>
            </a:r>
          </a:p>
          <a:p>
            <a:pPr algn="ctr"/>
            <a:r>
              <a:rPr lang="en-GB" sz="3200" dirty="0"/>
              <a:t>There’s a light inside, light inside, light inside.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5921" y="2967335"/>
            <a:ext cx="90152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Sing from your heart with all of your power.</a:t>
            </a:r>
          </a:p>
          <a:p>
            <a:pPr algn="ctr"/>
            <a:r>
              <a:rPr lang="en-GB" sz="3200" dirty="0"/>
              <a:t>Sing with a fire that knows no fear.</a:t>
            </a:r>
          </a:p>
          <a:p>
            <a:pPr algn="ctr"/>
            <a:r>
              <a:rPr lang="en-GB" sz="3200" dirty="0"/>
              <a:t>Sing with your voice, your song for the world to hear. X2</a:t>
            </a:r>
          </a:p>
          <a:p>
            <a:pPr algn="ctr"/>
            <a:r>
              <a:rPr lang="en-GB" sz="3200" dirty="0"/>
              <a:t>Your song for the world to hear.</a:t>
            </a:r>
          </a:p>
        </p:txBody>
      </p:sp>
    </p:spTree>
    <p:extLst>
      <p:ext uri="{BB962C8B-B14F-4D97-AF65-F5344CB8AC3E}">
        <p14:creationId xmlns:p14="http://schemas.microsoft.com/office/powerpoint/2010/main" val="187390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Mambo </a:t>
            </a:r>
            <a:r>
              <a:rPr lang="en-GB" dirty="0" err="1"/>
              <a:t>Italiano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780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4197" y="413531"/>
            <a:ext cx="108998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A boy went back to Napoli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Because he missed the scenery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The native dances and the charming songs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But wait a minute, something's wrong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 err="1">
                <a:solidFill>
                  <a:srgbClr val="3E2F6D"/>
                </a:solidFill>
                <a:effectLst/>
                <a:latin typeface="Montserrat"/>
              </a:rPr>
              <a:t>'Cause</a:t>
            </a: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 now it's,</a:t>
            </a:r>
          </a:p>
          <a:p>
            <a:pPr algn="ctr"/>
            <a:r>
              <a:rPr lang="en-GB" sz="2400" dirty="0"/>
              <a:t/>
            </a:r>
            <a:br>
              <a:rPr lang="en-GB" sz="2400" dirty="0"/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24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/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24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/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Go, go, go you mixed up </a:t>
            </a:r>
            <a:r>
              <a:rPr lang="en-GB" sz="2400" b="0" i="0" dirty="0" err="1">
                <a:solidFill>
                  <a:srgbClr val="3E2F6D"/>
                </a:solidFill>
                <a:effectLst/>
                <a:latin typeface="Montserrat"/>
              </a:rPr>
              <a:t>Sicialiano</a:t>
            </a: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/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All you Calabrese-a do the mambo like a crazy with a</a:t>
            </a:r>
          </a:p>
          <a:p>
            <a:pPr algn="ctr"/>
            <a:r>
              <a:rPr lang="en-GB" sz="2400" dirty="0"/>
              <a:t/>
            </a:r>
            <a:br>
              <a:rPr lang="en-GB" sz="2400" dirty="0"/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Hey mambo, don't </a:t>
            </a:r>
            <a:r>
              <a:rPr lang="en-GB" sz="2400" b="0" i="0" dirty="0" err="1">
                <a:solidFill>
                  <a:srgbClr val="3E2F6D"/>
                </a:solidFill>
                <a:effectLst/>
                <a:latin typeface="Montserrat"/>
              </a:rPr>
              <a:t>wanna</a:t>
            </a: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 tarantella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Hey mambo, no more a mozzarella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24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endParaRPr lang="en-GB" sz="2400" b="0" i="0" dirty="0">
              <a:solidFill>
                <a:srgbClr val="3E2F6D"/>
              </a:solidFill>
              <a:effectLst/>
              <a:latin typeface="Montserrat"/>
            </a:endParaRPr>
          </a:p>
          <a:p>
            <a:pPr algn="ctr"/>
            <a:r>
              <a:rPr lang="en-GB" sz="2400" dirty="0">
                <a:solidFill>
                  <a:srgbClr val="3E2F6D"/>
                </a:solidFill>
                <a:latin typeface="Montserrat"/>
              </a:rPr>
              <a:t>Try an enchilada with a fish a </a:t>
            </a:r>
            <a:r>
              <a:rPr lang="en-GB" sz="2400" dirty="0" err="1">
                <a:solidFill>
                  <a:srgbClr val="3E2F6D"/>
                </a:solidFill>
                <a:latin typeface="Montserrat"/>
              </a:rPr>
              <a:t>bacalala</a:t>
            </a:r>
            <a:r>
              <a:rPr lang="en-GB" sz="2400" dirty="0">
                <a:solidFill>
                  <a:srgbClr val="3E2F6D"/>
                </a:solidFill>
                <a:latin typeface="Montserrat"/>
              </a:rPr>
              <a:t>.</a:t>
            </a:r>
            <a:endParaRPr lang="en-GB" sz="2400" b="0" i="0" dirty="0">
              <a:solidFill>
                <a:srgbClr val="3E2F6D"/>
              </a:solidFill>
              <a:effectLst/>
              <a:latin typeface="Montserrat"/>
            </a:endParaRPr>
          </a:p>
        </p:txBody>
      </p:sp>
      <p:pic>
        <p:nvPicPr>
          <p:cNvPr id="6" name="Mambo Ital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569" y="509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6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3600" y="698500"/>
            <a:ext cx="10464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>
                <a:hlinkClick r:id="rId2" action="ppaction://hlinksldjump"/>
              </a:rPr>
              <a:t>O Fortuna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3" action="ppaction://hlinksldjump"/>
              </a:rPr>
              <a:t>The Lion King Medley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4" action="ppaction://hlinksldjump"/>
              </a:rPr>
              <a:t>Sing from your heart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5" action="ppaction://hlinksldjump"/>
              </a:rPr>
              <a:t>Mambo </a:t>
            </a:r>
            <a:r>
              <a:rPr lang="en-GB" sz="2800" dirty="0" err="1">
                <a:hlinkClick r:id="rId5" action="ppaction://hlinksldjump"/>
              </a:rPr>
              <a:t>Italiano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6" action="ppaction://hlinksldjump"/>
              </a:rPr>
              <a:t>The Beatles Medley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7" action="ppaction://hlinksldjump"/>
              </a:rPr>
              <a:t>Lovely Day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8" action="ppaction://hlinksldjump"/>
              </a:rPr>
              <a:t>The Living Years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9" action="ppaction://hlinksldjump"/>
              </a:rPr>
              <a:t>The Muppets Medley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10" action="ppaction://hlinksldjump"/>
              </a:rPr>
              <a:t>Pop Medley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11" action="ppaction://hlinksldjump"/>
              </a:rPr>
              <a:t>Power in Me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2826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5109" y="506852"/>
            <a:ext cx="9624811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Hey </a:t>
            </a:r>
            <a:r>
              <a:rPr lang="en-GB" sz="3200" dirty="0" err="1">
                <a:solidFill>
                  <a:srgbClr val="3E2F6D"/>
                </a:solidFill>
                <a:latin typeface="Montserrat"/>
              </a:rPr>
              <a:t>G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oombah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, I love it how you dance a Rumba</a:t>
            </a:r>
          </a:p>
          <a:p>
            <a:pPr algn="ctr"/>
            <a:r>
              <a:rPr lang="en-GB" sz="3200" dirty="0">
                <a:solidFill>
                  <a:srgbClr val="3E2F6D"/>
                </a:solidFill>
                <a:latin typeface="Montserrat"/>
              </a:rPr>
              <a:t>T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ake in some advice </a:t>
            </a:r>
            <a:r>
              <a:rPr lang="en-GB" sz="3200" dirty="0" err="1">
                <a:solidFill>
                  <a:srgbClr val="3E2F6D"/>
                </a:solidFill>
                <a:latin typeface="Montserrat"/>
              </a:rPr>
              <a:t>P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aisano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/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Learn a-how to mambo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If you’re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gonna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be a square</a:t>
            </a:r>
          </a:p>
          <a:p>
            <a:pPr algn="ctr"/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You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ain't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a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gonna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go nowhere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/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/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Go, go, Joe, shake like a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Giovanno</a:t>
            </a:r>
            <a:endParaRPr lang="en-GB" sz="3200" b="0" i="0" dirty="0">
              <a:solidFill>
                <a:srgbClr val="3E2F6D"/>
              </a:solidFill>
              <a:effectLst/>
              <a:latin typeface="Montserrat"/>
            </a:endParaRPr>
          </a:p>
          <a:p>
            <a:pPr algn="ctr"/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Hello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che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se dice. </a:t>
            </a:r>
            <a:r>
              <a:rPr lang="en-GB" sz="3200" dirty="0">
                <a:solidFill>
                  <a:srgbClr val="3E2F6D"/>
                </a:solidFill>
                <a:latin typeface="Montserrat"/>
              </a:rPr>
              <a:t>Y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ou get happy in the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feets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a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when you Mambo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.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373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8895" y="523105"/>
            <a:ext cx="1038466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3E2F6D"/>
                </a:solidFill>
                <a:latin typeface="Montserrat"/>
              </a:rPr>
              <a:t>H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ey </a:t>
            </a:r>
            <a:r>
              <a:rPr lang="en-GB" sz="3200" dirty="0" err="1">
                <a:solidFill>
                  <a:srgbClr val="3E2F6D"/>
                </a:solidFill>
                <a:latin typeface="Montserrat"/>
              </a:rPr>
              <a:t>Ja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drool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, you don't a have to go to school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Just make it like a big bambino, it's a like a vino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Kid you good a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lookin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' but you don't a-know what's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cookin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' till you</a:t>
            </a:r>
          </a:p>
          <a:p>
            <a:pPr algn="ctr"/>
            <a:r>
              <a:rPr lang="en-GB" sz="3200" dirty="0"/>
              <a:t/>
            </a:r>
            <a:br>
              <a:rPr lang="en-GB" sz="3200" dirty="0"/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/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/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Ho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,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ho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,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ho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, you mixed up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Siciliano</a:t>
            </a:r>
            <a:endParaRPr lang="en-GB" sz="3200" b="0" i="0" dirty="0">
              <a:solidFill>
                <a:srgbClr val="3E2F6D"/>
              </a:solidFill>
              <a:effectLst/>
              <a:latin typeface="Montserrat"/>
            </a:endParaRPr>
          </a:p>
          <a:p>
            <a:pPr algn="ctr"/>
            <a:r>
              <a:rPr lang="en-GB" sz="3200" dirty="0"/>
              <a:t/>
            </a:r>
            <a:br>
              <a:rPr lang="en-GB" sz="3200" dirty="0"/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Hello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che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se dice. You get happy in the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feets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a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When you Mambo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endParaRPr lang="en-GB" sz="3200" b="0" i="0" dirty="0">
              <a:solidFill>
                <a:srgbClr val="3E2F6D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48182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065" y="772732"/>
            <a:ext cx="59886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Part 1</a:t>
            </a:r>
          </a:p>
          <a:p>
            <a:r>
              <a:rPr lang="en-GB" sz="3200" dirty="0"/>
              <a:t>Hey Mambo! </a:t>
            </a:r>
            <a:r>
              <a:rPr lang="en-GB" sz="3200" dirty="0" err="1"/>
              <a:t>Italiano</a:t>
            </a:r>
            <a:r>
              <a:rPr lang="en-GB" sz="3200" dirty="0"/>
              <a:t>. X3</a:t>
            </a:r>
          </a:p>
          <a:p>
            <a:r>
              <a:rPr lang="en-GB" sz="3200" dirty="0"/>
              <a:t>All you Calabrese do the Mambo like a crazy with a..</a:t>
            </a:r>
          </a:p>
          <a:p>
            <a:r>
              <a:rPr lang="en-GB" sz="3200" dirty="0"/>
              <a:t>Hey, Mambo! </a:t>
            </a:r>
            <a:r>
              <a:rPr lang="en-GB" sz="3200" dirty="0" err="1"/>
              <a:t>Italiano</a:t>
            </a:r>
            <a:r>
              <a:rPr lang="en-GB" sz="3200" dirty="0"/>
              <a:t>. X3</a:t>
            </a:r>
          </a:p>
          <a:p>
            <a:r>
              <a:rPr lang="en-GB" sz="3200" dirty="0"/>
              <a:t>Hello, </a:t>
            </a:r>
            <a:r>
              <a:rPr lang="en-GB" sz="3200" dirty="0" err="1"/>
              <a:t>che</a:t>
            </a:r>
            <a:r>
              <a:rPr lang="en-GB" sz="3200" dirty="0"/>
              <a:t> se dice. You get happy in the </a:t>
            </a:r>
            <a:r>
              <a:rPr lang="en-GB" sz="3200" dirty="0" err="1"/>
              <a:t>feets</a:t>
            </a:r>
            <a:r>
              <a:rPr lang="en-GB" sz="3200" dirty="0"/>
              <a:t>-a when you</a:t>
            </a:r>
          </a:p>
          <a:p>
            <a:r>
              <a:rPr lang="en-GB" sz="3200" dirty="0"/>
              <a:t>Mambo </a:t>
            </a:r>
            <a:r>
              <a:rPr lang="en-GB" sz="3200" dirty="0" err="1"/>
              <a:t>Italiano</a:t>
            </a:r>
            <a:r>
              <a:rPr lang="en-GB" sz="3200" dirty="0"/>
              <a:t>!</a:t>
            </a:r>
          </a:p>
          <a:p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903076" y="746975"/>
            <a:ext cx="488109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Part 2</a:t>
            </a:r>
          </a:p>
          <a:p>
            <a:r>
              <a:rPr lang="en-GB" sz="3200" dirty="0"/>
              <a:t>Mambo </a:t>
            </a:r>
            <a:r>
              <a:rPr lang="en-GB" sz="3200" dirty="0" err="1"/>
              <a:t>Italiano</a:t>
            </a:r>
            <a:r>
              <a:rPr lang="en-GB" sz="3200" dirty="0"/>
              <a:t>. X3</a:t>
            </a:r>
          </a:p>
          <a:p>
            <a:r>
              <a:rPr lang="en-GB" sz="3200" dirty="0"/>
              <a:t>All you Calabrese do the Mambo like a crazy with a..</a:t>
            </a:r>
          </a:p>
          <a:p>
            <a:r>
              <a:rPr lang="en-GB" sz="3200" dirty="0"/>
              <a:t>Mambo </a:t>
            </a:r>
            <a:r>
              <a:rPr lang="en-GB" sz="3200" dirty="0" err="1"/>
              <a:t>Italiano</a:t>
            </a:r>
            <a:r>
              <a:rPr lang="en-GB" sz="3200" dirty="0"/>
              <a:t>. X3</a:t>
            </a:r>
          </a:p>
          <a:p>
            <a:r>
              <a:rPr lang="en-GB" sz="3200" dirty="0"/>
              <a:t>Hello, </a:t>
            </a:r>
            <a:r>
              <a:rPr lang="en-GB" sz="3200" dirty="0" err="1"/>
              <a:t>che</a:t>
            </a:r>
            <a:r>
              <a:rPr lang="en-GB" sz="3200" dirty="0"/>
              <a:t> se dice. You get happy in the </a:t>
            </a:r>
            <a:r>
              <a:rPr lang="en-GB" sz="3200" dirty="0" err="1"/>
              <a:t>feets</a:t>
            </a:r>
            <a:r>
              <a:rPr lang="en-GB" sz="3200" dirty="0"/>
              <a:t>-a when you</a:t>
            </a:r>
          </a:p>
          <a:p>
            <a:r>
              <a:rPr lang="en-GB" sz="3200" dirty="0"/>
              <a:t>Mambo </a:t>
            </a:r>
            <a:r>
              <a:rPr lang="en-GB" sz="3200" dirty="0" err="1"/>
              <a:t>Italiano</a:t>
            </a:r>
            <a:r>
              <a:rPr lang="en-GB" sz="3200" dirty="0"/>
              <a:t>!</a:t>
            </a:r>
          </a:p>
          <a:p>
            <a:endParaRPr lang="en-GB" sz="3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0100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Beatles Medley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70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7126" y="321972"/>
            <a:ext cx="103417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Roll up, roll up for the mystery tour! X2</a:t>
            </a:r>
          </a:p>
          <a:p>
            <a:pPr algn="ctr"/>
            <a:r>
              <a:rPr lang="en-GB" sz="2400" dirty="0"/>
              <a:t>Roll up and that’s an invitation.</a:t>
            </a:r>
          </a:p>
          <a:p>
            <a:pPr algn="ctr"/>
            <a:r>
              <a:rPr lang="en-GB" sz="2400" dirty="0"/>
              <a:t>Roll up for the mystery tour! </a:t>
            </a:r>
          </a:p>
          <a:p>
            <a:pPr algn="ctr"/>
            <a:r>
              <a:rPr lang="en-GB" sz="2400" dirty="0"/>
              <a:t>Roll up to make a reservation.</a:t>
            </a:r>
          </a:p>
          <a:p>
            <a:pPr algn="ctr"/>
            <a:r>
              <a:rPr lang="en-GB" sz="2400" dirty="0"/>
              <a:t>Roll up for the mystery tour!</a:t>
            </a:r>
          </a:p>
          <a:p>
            <a:pPr algn="ctr"/>
            <a:r>
              <a:rPr lang="en-GB" sz="2400" dirty="0"/>
              <a:t>The Magical Mystery tour is waiting to take you away,</a:t>
            </a:r>
          </a:p>
          <a:p>
            <a:pPr algn="ctr"/>
            <a:r>
              <a:rPr lang="en-GB" sz="2400" dirty="0"/>
              <a:t>Waiting to take you away, take you today.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Can’t buy me love, love.</a:t>
            </a:r>
          </a:p>
          <a:p>
            <a:pPr algn="ctr"/>
            <a:r>
              <a:rPr lang="en-GB" sz="2400" dirty="0"/>
              <a:t>Can’t buy me love.</a:t>
            </a:r>
          </a:p>
          <a:p>
            <a:pPr algn="ctr"/>
            <a:r>
              <a:rPr lang="en-GB" sz="2400" dirty="0"/>
              <a:t>I’ll buy you a diamond ring, my friend, it if makes you feel alright.</a:t>
            </a:r>
          </a:p>
          <a:p>
            <a:pPr algn="ctr"/>
            <a:r>
              <a:rPr lang="en-GB" sz="2400" dirty="0"/>
              <a:t>I’ll get you anything, my friend, if it makes you feel alright.</a:t>
            </a:r>
          </a:p>
          <a:p>
            <a:pPr algn="ctr"/>
            <a:r>
              <a:rPr lang="en-GB" sz="2400" dirty="0"/>
              <a:t>‘Cos I don’t care too much for money,</a:t>
            </a:r>
          </a:p>
          <a:p>
            <a:pPr algn="ctr"/>
            <a:r>
              <a:rPr lang="en-GB" sz="2400" dirty="0"/>
              <a:t>Money can’t buy me love.</a:t>
            </a:r>
          </a:p>
          <a:p>
            <a:pPr algn="ctr"/>
            <a:r>
              <a:rPr lang="en-GB" sz="2400" dirty="0"/>
              <a:t>Can’t buy me love, everybody tells me so,</a:t>
            </a:r>
          </a:p>
          <a:p>
            <a:pPr algn="ctr"/>
            <a:r>
              <a:rPr lang="en-GB" sz="2400" dirty="0"/>
              <a:t>Can’t buy me love. </a:t>
            </a:r>
            <a:r>
              <a:rPr lang="en-GB" sz="2400" dirty="0" err="1"/>
              <a:t>No,no</a:t>
            </a:r>
            <a:r>
              <a:rPr lang="en-GB" sz="2400" dirty="0"/>
              <a:t>, no, no.</a:t>
            </a:r>
          </a:p>
        </p:txBody>
      </p:sp>
      <p:pic>
        <p:nvPicPr>
          <p:cNvPr id="5" name="The Beatles Medl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989" y="4746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550" y="154546"/>
            <a:ext cx="1041900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Love, love, love. X3</a:t>
            </a:r>
          </a:p>
          <a:p>
            <a:pPr algn="ctr"/>
            <a:r>
              <a:rPr lang="en-GB" sz="2000" dirty="0"/>
              <a:t>There’s nothing you can do that can’t be done,</a:t>
            </a:r>
          </a:p>
          <a:p>
            <a:pPr algn="ctr"/>
            <a:r>
              <a:rPr lang="en-GB" sz="2000" dirty="0"/>
              <a:t>Nothing you can sing that can’t be sung.</a:t>
            </a:r>
          </a:p>
          <a:p>
            <a:pPr algn="ctr"/>
            <a:r>
              <a:rPr lang="en-GB" sz="2000" dirty="0"/>
              <a:t>Nothing you can say but you can learn how to play the game, it’s easy.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All you need is love</a:t>
            </a:r>
          </a:p>
          <a:p>
            <a:pPr algn="ctr"/>
            <a:r>
              <a:rPr lang="en-GB" sz="2000" dirty="0"/>
              <a:t>All you need is love</a:t>
            </a:r>
          </a:p>
          <a:p>
            <a:pPr algn="ctr"/>
            <a:r>
              <a:rPr lang="en-GB" sz="2000" dirty="0"/>
              <a:t>All you need is love, love</a:t>
            </a:r>
          </a:p>
          <a:p>
            <a:pPr algn="ctr"/>
            <a:r>
              <a:rPr lang="en-GB" sz="2000" dirty="0"/>
              <a:t>Love is all you need.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Lady Madonna, children at your feet.</a:t>
            </a:r>
          </a:p>
          <a:p>
            <a:pPr algn="ctr"/>
            <a:r>
              <a:rPr lang="en-GB" sz="2000" dirty="0"/>
              <a:t>Wonder how you manage to make ends meet.</a:t>
            </a:r>
          </a:p>
          <a:p>
            <a:pPr algn="ctr"/>
            <a:r>
              <a:rPr lang="en-GB" sz="2000" dirty="0"/>
              <a:t>Who finds the money when you pay the rent?</a:t>
            </a:r>
          </a:p>
          <a:p>
            <a:pPr algn="ctr"/>
            <a:r>
              <a:rPr lang="en-GB" sz="2000" dirty="0"/>
              <a:t>Did you think that money was heaven sent?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Friday night arrives without a suitcase,</a:t>
            </a:r>
          </a:p>
          <a:p>
            <a:pPr algn="ctr"/>
            <a:r>
              <a:rPr lang="en-GB" sz="2000" dirty="0"/>
              <a:t>Sunday morning creeping like a nun.</a:t>
            </a:r>
          </a:p>
          <a:p>
            <a:pPr algn="ctr"/>
            <a:r>
              <a:rPr lang="en-GB" sz="2000" dirty="0"/>
              <a:t>Monday’s child has learned to tie his bootlace.</a:t>
            </a:r>
          </a:p>
          <a:p>
            <a:pPr algn="ctr"/>
            <a:r>
              <a:rPr lang="en-GB" sz="2000" dirty="0"/>
              <a:t>See how they run.</a:t>
            </a:r>
          </a:p>
          <a:p>
            <a:pPr algn="ctr"/>
            <a:r>
              <a:rPr lang="en-GB" sz="2000" dirty="0"/>
              <a:t>Lady Madonna, lying on the bed,</a:t>
            </a:r>
          </a:p>
          <a:p>
            <a:pPr algn="ctr"/>
            <a:r>
              <a:rPr lang="en-GB" sz="2000" dirty="0"/>
              <a:t>Listen to the music playing in your head.</a:t>
            </a:r>
          </a:p>
        </p:txBody>
      </p:sp>
    </p:spTree>
    <p:extLst>
      <p:ext uri="{BB962C8B-B14F-4D97-AF65-F5344CB8AC3E}">
        <p14:creationId xmlns:p14="http://schemas.microsoft.com/office/powerpoint/2010/main" val="2601433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521" y="1416676"/>
            <a:ext cx="1045764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What would you think if I sang out of tune,</a:t>
            </a:r>
          </a:p>
          <a:p>
            <a:pPr algn="ctr"/>
            <a:r>
              <a:rPr lang="en-GB" sz="3200" dirty="0"/>
              <a:t>Would you stand up and walk out on me?</a:t>
            </a:r>
          </a:p>
          <a:p>
            <a:pPr algn="ctr"/>
            <a:r>
              <a:rPr lang="en-GB" sz="3200" dirty="0"/>
              <a:t>Lend me your ears and I’ll sing you a song,</a:t>
            </a:r>
          </a:p>
          <a:p>
            <a:pPr algn="ctr"/>
            <a:r>
              <a:rPr lang="en-GB" sz="3200" dirty="0"/>
              <a:t>And I’ll try not to sing out of key.</a:t>
            </a:r>
          </a:p>
          <a:p>
            <a:pPr algn="ctr"/>
            <a:r>
              <a:rPr lang="en-GB" sz="3200" dirty="0"/>
              <a:t>Oh, I get by with a little help from my friends. X2</a:t>
            </a:r>
          </a:p>
          <a:p>
            <a:pPr algn="ctr"/>
            <a:r>
              <a:rPr lang="en-GB" sz="3200" dirty="0"/>
              <a:t>Mm, </a:t>
            </a:r>
            <a:r>
              <a:rPr lang="en-GB" sz="3200" dirty="0" err="1"/>
              <a:t>gonna</a:t>
            </a:r>
            <a:r>
              <a:rPr lang="en-GB" sz="3200" dirty="0"/>
              <a:t> try with a little help from my friends.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337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9058" y="36897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/>
              <a:t>Help! I need somebody.</a:t>
            </a:r>
          </a:p>
          <a:p>
            <a:pPr algn="ctr"/>
            <a:r>
              <a:rPr lang="en-GB" sz="2800" dirty="0"/>
              <a:t>Help! Not just anybody.</a:t>
            </a:r>
          </a:p>
          <a:p>
            <a:pPr algn="ctr"/>
            <a:r>
              <a:rPr lang="en-GB" sz="2800" dirty="0"/>
              <a:t>Help! You know I need someone.</a:t>
            </a:r>
          </a:p>
          <a:p>
            <a:pPr algn="ctr"/>
            <a:r>
              <a:rPr lang="en-GB" sz="2800" dirty="0"/>
              <a:t>Help!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3639" y="2434107"/>
            <a:ext cx="48295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Part 1</a:t>
            </a:r>
          </a:p>
          <a:p>
            <a:pPr algn="ctr"/>
            <a:r>
              <a:rPr lang="en-GB" sz="2400" dirty="0"/>
              <a:t>When I was younger, so much younger than today,</a:t>
            </a:r>
          </a:p>
          <a:p>
            <a:pPr algn="ctr"/>
            <a:r>
              <a:rPr lang="en-GB" sz="2400" dirty="0"/>
              <a:t>I never needed anybody’s help in any way.</a:t>
            </a:r>
          </a:p>
          <a:p>
            <a:pPr algn="ctr"/>
            <a:r>
              <a:rPr lang="en-GB" sz="2400" dirty="0"/>
              <a:t>But now these days are gone, I’m not so self assured.</a:t>
            </a:r>
          </a:p>
          <a:p>
            <a:pPr algn="ctr"/>
            <a:r>
              <a:rPr lang="en-GB" sz="2400" dirty="0"/>
              <a:t>Now I find I changed my mind and opened up the doors.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5798" y="2754763"/>
            <a:ext cx="53189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Part 2</a:t>
            </a:r>
          </a:p>
          <a:p>
            <a:pPr algn="ctr"/>
            <a:r>
              <a:rPr lang="en-GB" sz="2800" dirty="0"/>
              <a:t>When, when I was young.</a:t>
            </a:r>
          </a:p>
          <a:p>
            <a:pPr algn="ctr"/>
            <a:r>
              <a:rPr lang="en-GB" sz="2800" dirty="0"/>
              <a:t>I never needed anybody’s help in any way.</a:t>
            </a:r>
          </a:p>
          <a:p>
            <a:pPr algn="ctr"/>
            <a:r>
              <a:rPr lang="en-GB" sz="2800" dirty="0"/>
              <a:t>Now these days are gone</a:t>
            </a:r>
          </a:p>
          <a:p>
            <a:pPr algn="ctr"/>
            <a:r>
              <a:rPr lang="en-GB" sz="2800" dirty="0"/>
              <a:t>And now I find I changed my mind and opened up the doors.</a:t>
            </a:r>
          </a:p>
        </p:txBody>
      </p:sp>
    </p:spTree>
    <p:extLst>
      <p:ext uri="{BB962C8B-B14F-4D97-AF65-F5344CB8AC3E}">
        <p14:creationId xmlns:p14="http://schemas.microsoft.com/office/powerpoint/2010/main" val="239438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74" y="1596980"/>
            <a:ext cx="103030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Help me if you can, I’m feeling down.</a:t>
            </a:r>
          </a:p>
          <a:p>
            <a:pPr algn="ctr"/>
            <a:r>
              <a:rPr lang="en-GB" sz="3600" dirty="0"/>
              <a:t>And I do appreciate you being ‘round.</a:t>
            </a:r>
          </a:p>
          <a:p>
            <a:pPr algn="ctr"/>
            <a:r>
              <a:rPr lang="en-GB" sz="3600" dirty="0"/>
              <a:t>Help me get my feet back on the ground.</a:t>
            </a:r>
          </a:p>
          <a:p>
            <a:pPr algn="ctr"/>
            <a:r>
              <a:rPr lang="en-GB" sz="3600" dirty="0"/>
              <a:t>Won’t you please, please help me!</a:t>
            </a:r>
          </a:p>
        </p:txBody>
      </p:sp>
    </p:spTree>
    <p:extLst>
      <p:ext uri="{BB962C8B-B14F-4D97-AF65-F5344CB8AC3E}">
        <p14:creationId xmlns:p14="http://schemas.microsoft.com/office/powerpoint/2010/main" val="4178721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3593" y="568284"/>
            <a:ext cx="963769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GB" sz="3200" b="0" i="0" dirty="0">
                <a:solidFill>
                  <a:srgbClr val="000000"/>
                </a:solidFill>
                <a:effectLst/>
              </a:rPr>
              <a:t>Desmond has a barrow in the marketplace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Molly is the singer in a band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Desmond says to Molly, "Girl, I like your face"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And Molly says this as she takes him by the hand</a:t>
            </a:r>
          </a:p>
          <a:p>
            <a:pPr algn="ctr" fontAlgn="base"/>
            <a:r>
              <a:rPr lang="en-GB" sz="3200" b="0" i="0" dirty="0">
                <a:solidFill>
                  <a:srgbClr val="000000"/>
                </a:solidFill>
                <a:effectLst/>
              </a:rPr>
              <a:t>Ob-la-di, </a:t>
            </a:r>
            <a:r>
              <a:rPr lang="en-GB" sz="3200" b="0" i="0" dirty="0" err="1">
                <a:solidFill>
                  <a:srgbClr val="000000"/>
                </a:solidFill>
                <a:effectLst/>
              </a:rPr>
              <a:t>ob</a:t>
            </a:r>
            <a:r>
              <a:rPr lang="en-GB" sz="3200" b="0" i="0" dirty="0">
                <a:solidFill>
                  <a:srgbClr val="000000"/>
                </a:solidFill>
                <a:effectLst/>
              </a:rPr>
              <a:t>-la-da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Life goes on, whoa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La-la, how the life goes on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Ob-la-di, </a:t>
            </a:r>
            <a:r>
              <a:rPr lang="en-GB" sz="3200" b="0" i="0" dirty="0" err="1">
                <a:solidFill>
                  <a:srgbClr val="000000"/>
                </a:solidFill>
                <a:effectLst/>
              </a:rPr>
              <a:t>ob</a:t>
            </a:r>
            <a:r>
              <a:rPr lang="en-GB" sz="3200" b="0" i="0" dirty="0">
                <a:solidFill>
                  <a:srgbClr val="000000"/>
                </a:solidFill>
                <a:effectLst/>
              </a:rPr>
              <a:t>-la-da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Life goes on, whoa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La-la, how the life goes on</a:t>
            </a:r>
          </a:p>
        </p:txBody>
      </p:sp>
    </p:spTree>
    <p:extLst>
      <p:ext uri="{BB962C8B-B14F-4D97-AF65-F5344CB8AC3E}">
        <p14:creationId xmlns:p14="http://schemas.microsoft.com/office/powerpoint/2010/main" val="6655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 Fortuna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413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9815" y="34321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0" i="0" dirty="0">
                <a:solidFill>
                  <a:srgbClr val="000000"/>
                </a:solidFill>
                <a:effectLst/>
              </a:rPr>
              <a:t>In a couple of years</a:t>
            </a:r>
            <a:r>
              <a:rPr lang="en-GB" dirty="0"/>
              <a:t/>
            </a:r>
            <a:br>
              <a:rPr lang="en-GB" dirty="0"/>
            </a:br>
            <a:r>
              <a:rPr lang="en-GB" b="0" i="0" dirty="0">
                <a:solidFill>
                  <a:srgbClr val="000000"/>
                </a:solidFill>
                <a:effectLst/>
              </a:rPr>
              <a:t>They have built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home,a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sweet home</a:t>
            </a:r>
            <a:r>
              <a:rPr lang="en-GB" dirty="0"/>
              <a:t/>
            </a:r>
            <a:br>
              <a:rPr lang="en-GB" dirty="0"/>
            </a:br>
            <a:r>
              <a:rPr lang="en-GB" b="0" i="0" dirty="0">
                <a:solidFill>
                  <a:srgbClr val="000000"/>
                </a:solidFill>
                <a:effectLst/>
              </a:rPr>
              <a:t>With a couple of kids running in the yard</a:t>
            </a:r>
            <a:r>
              <a:rPr lang="en-GB" dirty="0"/>
              <a:t/>
            </a:r>
            <a:br>
              <a:rPr lang="en-GB" dirty="0"/>
            </a:br>
            <a:r>
              <a:rPr lang="en-GB" b="0" i="0" dirty="0">
                <a:solidFill>
                  <a:srgbClr val="000000"/>
                </a:solidFill>
                <a:effectLst/>
              </a:rPr>
              <a:t>Of Desmond and Molly Jones (ha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ha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ha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ha)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39663" y="16909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0" i="0" dirty="0">
                <a:solidFill>
                  <a:srgbClr val="000000"/>
                </a:solidFill>
                <a:effectLst/>
              </a:rPr>
              <a:t>Happy ever after in the market place</a:t>
            </a:r>
            <a:r>
              <a:rPr lang="en-GB" dirty="0"/>
              <a:t/>
            </a:r>
            <a:br>
              <a:rPr lang="en-GB" dirty="0"/>
            </a:br>
            <a:r>
              <a:rPr lang="en-GB" b="0" i="0" dirty="0">
                <a:solidFill>
                  <a:srgbClr val="000000"/>
                </a:solidFill>
                <a:effectLst/>
              </a:rPr>
              <a:t>Desmond lets the children lend a hand </a:t>
            </a:r>
            <a:r>
              <a:rPr lang="en-GB" dirty="0"/>
              <a:t/>
            </a:r>
            <a:br>
              <a:rPr lang="en-GB" dirty="0"/>
            </a:br>
            <a:r>
              <a:rPr lang="en-GB" b="0" i="0" dirty="0">
                <a:solidFill>
                  <a:srgbClr val="000000"/>
                </a:solidFill>
                <a:effectLst/>
              </a:rPr>
              <a:t>Molly stays at home and does her pretty face</a:t>
            </a:r>
            <a:r>
              <a:rPr lang="en-GB" dirty="0"/>
              <a:t/>
            </a:r>
            <a:br>
              <a:rPr lang="en-GB" dirty="0"/>
            </a:br>
            <a:r>
              <a:rPr lang="en-GB" b="0" i="0" dirty="0">
                <a:solidFill>
                  <a:srgbClr val="000000"/>
                </a:solidFill>
                <a:effectLst/>
              </a:rPr>
              <a:t>And in the evening she still sings it with the band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339663" y="303874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0" i="0" dirty="0">
                <a:solidFill>
                  <a:srgbClr val="000000"/>
                </a:solidFill>
                <a:effectLst/>
              </a:rPr>
              <a:t>Ob-la-di, ob-la-da</a:t>
            </a:r>
            <a:r>
              <a:rPr lang="it-IT" dirty="0"/>
              <a:t/>
            </a:r>
            <a:br>
              <a:rPr lang="it-IT" dirty="0"/>
            </a:br>
            <a:r>
              <a:rPr lang="it-IT" b="0" i="0" dirty="0">
                <a:solidFill>
                  <a:srgbClr val="000000"/>
                </a:solidFill>
                <a:effectLst/>
              </a:rPr>
              <a:t>Life goes on, brah</a:t>
            </a:r>
            <a:r>
              <a:rPr lang="it-IT" dirty="0"/>
              <a:t/>
            </a:r>
            <a:br>
              <a:rPr lang="it-IT" dirty="0"/>
            </a:br>
            <a:r>
              <a:rPr lang="it-IT" b="0" i="0" dirty="0">
                <a:solidFill>
                  <a:srgbClr val="000000"/>
                </a:solidFill>
                <a:effectLst/>
              </a:rPr>
              <a:t>La-la, how the life goes on</a:t>
            </a:r>
            <a:r>
              <a:rPr lang="it-IT" dirty="0"/>
              <a:t/>
            </a:r>
            <a:br>
              <a:rPr lang="it-IT" dirty="0"/>
            </a:br>
            <a:r>
              <a:rPr lang="it-IT" dirty="0">
                <a:solidFill>
                  <a:srgbClr val="000000"/>
                </a:solidFill>
              </a:rPr>
              <a:t>Whoa</a:t>
            </a:r>
            <a:r>
              <a:rPr lang="it-IT" b="0" i="0" dirty="0">
                <a:solidFill>
                  <a:srgbClr val="000000"/>
                </a:solidFill>
                <a:effectLst/>
              </a:rPr>
              <a:t>!</a:t>
            </a:r>
            <a:r>
              <a:rPr lang="it-IT" dirty="0"/>
              <a:t/>
            </a:r>
            <a:br>
              <a:rPr lang="it-IT" dirty="0"/>
            </a:br>
            <a:r>
              <a:rPr lang="it-IT" b="0" i="0" dirty="0">
                <a:solidFill>
                  <a:srgbClr val="000000"/>
                </a:solidFill>
                <a:effectLst/>
              </a:rPr>
              <a:t>Ob-la-di, ob-la-da</a:t>
            </a:r>
            <a:r>
              <a:rPr lang="it-IT" dirty="0"/>
              <a:t/>
            </a:r>
            <a:br>
              <a:rPr lang="it-IT" dirty="0"/>
            </a:br>
            <a:r>
              <a:rPr lang="it-IT" b="0" i="0" dirty="0">
                <a:solidFill>
                  <a:srgbClr val="000000"/>
                </a:solidFill>
                <a:effectLst/>
              </a:rPr>
              <a:t>Life goes on, whoa</a:t>
            </a:r>
            <a:r>
              <a:rPr lang="it-IT" dirty="0"/>
              <a:t/>
            </a:r>
            <a:br>
              <a:rPr lang="it-IT" dirty="0"/>
            </a:br>
            <a:r>
              <a:rPr lang="it-IT" b="0" i="0" dirty="0">
                <a:solidFill>
                  <a:srgbClr val="000000"/>
                </a:solidFill>
                <a:effectLst/>
              </a:rPr>
              <a:t>La-la, how the life goes on </a:t>
            </a:r>
            <a:r>
              <a:rPr lang="it-IT" dirty="0"/>
              <a:t/>
            </a:r>
            <a:br>
              <a:rPr lang="it-IT" dirty="0"/>
            </a:br>
            <a:r>
              <a:rPr lang="it-IT" b="0" i="0" dirty="0">
                <a:solidFill>
                  <a:srgbClr val="000000"/>
                </a:solidFill>
                <a:effectLst/>
              </a:rPr>
              <a:t>And if you want some </a:t>
            </a:r>
            <a:r>
              <a:rPr lang="it-IT" dirty="0"/>
              <a:t/>
            </a:r>
            <a:br>
              <a:rPr lang="it-IT" dirty="0"/>
            </a:br>
            <a:r>
              <a:rPr lang="it-IT" dirty="0">
                <a:solidFill>
                  <a:srgbClr val="000000"/>
                </a:solidFill>
              </a:rPr>
              <a:t>Sing</a:t>
            </a:r>
            <a:r>
              <a:rPr lang="it-IT" b="0" i="0" dirty="0">
                <a:solidFill>
                  <a:srgbClr val="000000"/>
                </a:solidFill>
                <a:effectLst/>
              </a:rPr>
              <a:t> Ob-la-di-bla-da.....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387403" y="59778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Da, </a:t>
            </a:r>
            <a:r>
              <a:rPr lang="en-GB" dirty="0" err="1"/>
              <a:t>na</a:t>
            </a:r>
            <a:r>
              <a:rPr lang="en-GB" dirty="0"/>
              <a:t>, </a:t>
            </a:r>
            <a:r>
              <a:rPr lang="en-GB" dirty="0" err="1"/>
              <a:t>na</a:t>
            </a:r>
            <a:r>
              <a:rPr lang="en-GB" dirty="0"/>
              <a:t>……..hey, Jude!</a:t>
            </a:r>
          </a:p>
          <a:p>
            <a:r>
              <a:rPr lang="en-GB" dirty="0"/>
              <a:t>Na, </a:t>
            </a:r>
            <a:r>
              <a:rPr lang="en-GB" dirty="0" err="1"/>
              <a:t>na</a:t>
            </a:r>
            <a:r>
              <a:rPr lang="en-GB" dirty="0"/>
              <a:t>……..hey, Jude!</a:t>
            </a:r>
          </a:p>
        </p:txBody>
      </p:sp>
    </p:spTree>
    <p:extLst>
      <p:ext uri="{BB962C8B-B14F-4D97-AF65-F5344CB8AC3E}">
        <p14:creationId xmlns:p14="http://schemas.microsoft.com/office/powerpoint/2010/main" val="2546891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Lovely Day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369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1977" y="1210614"/>
            <a:ext cx="9968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Then I look at you </a:t>
            </a:r>
          </a:p>
          <a:p>
            <a:pPr algn="ctr"/>
            <a:r>
              <a:rPr lang="en-GB" sz="3600" dirty="0"/>
              <a:t>And the world’s alright with me.</a:t>
            </a:r>
          </a:p>
          <a:p>
            <a:pPr algn="ctr"/>
            <a:r>
              <a:rPr lang="en-GB" sz="3600" dirty="0"/>
              <a:t>Just one look at you</a:t>
            </a:r>
          </a:p>
          <a:p>
            <a:pPr algn="ctr"/>
            <a:r>
              <a:rPr lang="en-GB" sz="3600" dirty="0"/>
              <a:t>And I know it’s </a:t>
            </a:r>
            <a:r>
              <a:rPr lang="en-GB" sz="3600" dirty="0" err="1"/>
              <a:t>gonna</a:t>
            </a:r>
            <a:r>
              <a:rPr lang="en-GB" sz="3600" dirty="0"/>
              <a:t> be</a:t>
            </a:r>
          </a:p>
          <a:p>
            <a:pPr algn="ctr"/>
            <a:r>
              <a:rPr lang="en-GB" sz="3600" dirty="0"/>
              <a:t>A lovely day.</a:t>
            </a:r>
          </a:p>
          <a:p>
            <a:pPr algn="ctr"/>
            <a:r>
              <a:rPr lang="en-GB" sz="3600" dirty="0"/>
              <a:t>A lovely day.</a:t>
            </a:r>
          </a:p>
        </p:txBody>
      </p:sp>
      <p:pic>
        <p:nvPicPr>
          <p:cNvPr id="5" name="Lovely 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8603" y="5081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1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Living Years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049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5915" y="1455313"/>
            <a:ext cx="982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Say it loud, say it clear.</a:t>
            </a:r>
          </a:p>
          <a:p>
            <a:pPr algn="ctr"/>
            <a:r>
              <a:rPr lang="en-GB" sz="3600" dirty="0"/>
              <a:t>You can listen as well as you hear.</a:t>
            </a:r>
          </a:p>
          <a:p>
            <a:pPr algn="ctr"/>
            <a:r>
              <a:rPr lang="en-GB" sz="3600" dirty="0"/>
              <a:t>It’s too late when we die</a:t>
            </a:r>
          </a:p>
          <a:p>
            <a:pPr algn="ctr"/>
            <a:r>
              <a:rPr lang="en-GB" sz="3600" dirty="0"/>
              <a:t>To admit we don’t see eye to eye.</a:t>
            </a:r>
          </a:p>
        </p:txBody>
      </p:sp>
      <p:pic>
        <p:nvPicPr>
          <p:cNvPr id="5" name="The Living Y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9820" y="4695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Muppets Medley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603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7430" y="1584102"/>
            <a:ext cx="99553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It’s time to play the music, it’s time to light the lights.</a:t>
            </a:r>
          </a:p>
          <a:p>
            <a:pPr algn="ctr"/>
            <a:r>
              <a:rPr lang="en-GB" sz="2800" dirty="0"/>
              <a:t>It’s time to meet the Muppets on the Muppet Show tonight.</a:t>
            </a:r>
          </a:p>
          <a:p>
            <a:pPr algn="ctr"/>
            <a:r>
              <a:rPr lang="en-GB" sz="2800" dirty="0"/>
              <a:t>It’s time to put on make up, it’s time to dress up right.</a:t>
            </a:r>
          </a:p>
          <a:p>
            <a:pPr algn="ctr"/>
            <a:r>
              <a:rPr lang="en-GB" sz="2800" dirty="0"/>
              <a:t>It’s time to get things started, why don’t we get things started</a:t>
            </a:r>
          </a:p>
          <a:p>
            <a:pPr algn="ctr"/>
            <a:r>
              <a:rPr lang="en-GB" sz="2800" dirty="0"/>
              <a:t>On the most sensational, inspirational, </a:t>
            </a:r>
            <a:r>
              <a:rPr lang="en-GB" sz="2800" dirty="0" err="1"/>
              <a:t>celebrational</a:t>
            </a:r>
            <a:r>
              <a:rPr lang="en-GB" sz="2800" dirty="0"/>
              <a:t>, </a:t>
            </a:r>
            <a:r>
              <a:rPr lang="en-GB" sz="2800" dirty="0" err="1"/>
              <a:t>Muppetational</a:t>
            </a:r>
            <a:r>
              <a:rPr lang="en-GB" sz="2800" dirty="0"/>
              <a:t>,</a:t>
            </a:r>
          </a:p>
          <a:p>
            <a:pPr algn="ctr"/>
            <a:r>
              <a:rPr lang="en-GB" sz="2800" dirty="0"/>
              <a:t>This is what we call the Muppet Show!</a:t>
            </a:r>
          </a:p>
        </p:txBody>
      </p:sp>
      <p:pic>
        <p:nvPicPr>
          <p:cNvPr id="2" name="The Muppets Medl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2019300" y="5086344"/>
            <a:ext cx="609600" cy="50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100" y="531148"/>
            <a:ext cx="113919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222222"/>
                </a:solidFill>
              </a:rPr>
              <a:t>Everything is great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Everything is grand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I got the whole wide world in the palm of my hand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Everything is perfect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It's falling into place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I can't seem to wipe this smile off my face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Life's a happy song, when there's someone by my side to sing along</a:t>
            </a:r>
          </a:p>
          <a:p>
            <a:pPr algn="ctr"/>
            <a:r>
              <a:rPr lang="en-GB" sz="3200" dirty="0">
                <a:solidFill>
                  <a:srgbClr val="222222"/>
                </a:solidFill>
              </a:rPr>
              <a:t>When you're alone, life can be a little low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It makes you feel like you're 3 foot tall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When it's just you – well, times can be tough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When there's no one there to catch your fall</a:t>
            </a:r>
          </a:p>
        </p:txBody>
      </p:sp>
    </p:spTree>
    <p:extLst>
      <p:ext uri="{BB962C8B-B14F-4D97-AF65-F5344CB8AC3E}">
        <p14:creationId xmlns:p14="http://schemas.microsoft.com/office/powerpoint/2010/main" val="888717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4500" y="0"/>
            <a:ext cx="111125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22222"/>
                </a:solidFill>
              </a:rPr>
              <a:t>Everything is great, everything is grand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 got the whole wide world in the palm of my hand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Everything is perfect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It's falling into place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 can't seem to wipe this smile off my face</a:t>
            </a:r>
          </a:p>
          <a:p>
            <a:r>
              <a:rPr lang="en-GB" sz="2800" dirty="0">
                <a:solidFill>
                  <a:srgbClr val="222222"/>
                </a:solidFill>
              </a:rPr>
              <a:t>Life smells like a rose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With someone to paint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And someone to pose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Life's like a piece of cake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With someone to pedal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And someone to break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Life is full of glee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With someone to saw, and someone to see.</a:t>
            </a:r>
          </a:p>
          <a:p>
            <a:r>
              <a:rPr lang="en-GB" sz="2800" dirty="0">
                <a:solidFill>
                  <a:srgbClr val="222222"/>
                </a:solidFill>
              </a:rPr>
              <a:t>Life’s a happy song when there’s someone by my side to sing along.</a:t>
            </a:r>
          </a:p>
        </p:txBody>
      </p:sp>
    </p:spTree>
    <p:extLst>
      <p:ext uri="{BB962C8B-B14F-4D97-AF65-F5344CB8AC3E}">
        <p14:creationId xmlns:p14="http://schemas.microsoft.com/office/powerpoint/2010/main" val="2601938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2700" y="260340"/>
            <a:ext cx="99187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222222"/>
                </a:solidFill>
              </a:rPr>
              <a:t>Why are there so many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Songs about rainbows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And what's on the other side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Rainbows are visions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They're only illusions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And rainbows have nothing to hide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So we've been told and some chose to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Believe it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But I know they're wrong wait and see</a:t>
            </a:r>
          </a:p>
          <a:p>
            <a:pPr algn="ctr"/>
            <a:r>
              <a:rPr lang="en-GB" sz="3200" dirty="0">
                <a:solidFill>
                  <a:srgbClr val="222222"/>
                </a:solidFill>
              </a:rPr>
              <a:t>Someday we'll find it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The Rainbow Connection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The lovers, the dreamers and me</a:t>
            </a:r>
            <a:endParaRPr lang="en-GB" sz="3200" b="0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2409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6436" y="0"/>
            <a:ext cx="1014280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O </a:t>
            </a:r>
            <a:r>
              <a:rPr lang="en-GB" sz="3200" dirty="0" err="1"/>
              <a:t>fortuna</a:t>
            </a:r>
            <a:r>
              <a:rPr lang="en-GB" sz="3200" dirty="0"/>
              <a:t>,</a:t>
            </a:r>
          </a:p>
          <a:p>
            <a:pPr algn="ctr"/>
            <a:r>
              <a:rPr lang="en-GB" sz="3200" dirty="0" err="1"/>
              <a:t>Velut</a:t>
            </a:r>
            <a:r>
              <a:rPr lang="en-GB" sz="3200" dirty="0"/>
              <a:t> </a:t>
            </a:r>
            <a:r>
              <a:rPr lang="en-GB" sz="3200" dirty="0" err="1"/>
              <a:t>luna</a:t>
            </a:r>
            <a:r>
              <a:rPr lang="en-GB" sz="3200" dirty="0"/>
              <a:t>,</a:t>
            </a:r>
          </a:p>
          <a:p>
            <a:pPr algn="ctr"/>
            <a:r>
              <a:rPr lang="en-GB" sz="3200" dirty="0" err="1"/>
              <a:t>Statu</a:t>
            </a:r>
            <a:r>
              <a:rPr lang="en-GB" sz="3200" dirty="0"/>
              <a:t> </a:t>
            </a:r>
            <a:r>
              <a:rPr lang="en-GB" sz="3200" dirty="0" err="1"/>
              <a:t>variabilis</a:t>
            </a:r>
            <a:r>
              <a:rPr lang="en-GB" sz="3200" dirty="0"/>
              <a:t>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err="1"/>
              <a:t>Sors</a:t>
            </a:r>
            <a:r>
              <a:rPr lang="en-GB" sz="3200" dirty="0"/>
              <a:t> </a:t>
            </a:r>
            <a:r>
              <a:rPr lang="en-GB" sz="3200" dirty="0" err="1"/>
              <a:t>salutis</a:t>
            </a:r>
            <a:r>
              <a:rPr lang="en-GB" sz="3200" dirty="0"/>
              <a:t> et </a:t>
            </a:r>
            <a:r>
              <a:rPr lang="en-GB" sz="3200" dirty="0" err="1"/>
              <a:t>virtutis</a:t>
            </a:r>
            <a:endParaRPr lang="en-GB" sz="3200" dirty="0"/>
          </a:p>
          <a:p>
            <a:pPr algn="ctr"/>
            <a:r>
              <a:rPr lang="en-GB" sz="3200" dirty="0" err="1"/>
              <a:t>Michi</a:t>
            </a:r>
            <a:r>
              <a:rPr lang="en-GB" sz="3200" dirty="0"/>
              <a:t> </a:t>
            </a:r>
            <a:r>
              <a:rPr lang="en-GB" sz="3200" dirty="0" err="1"/>
              <a:t>nunc</a:t>
            </a:r>
            <a:r>
              <a:rPr lang="en-GB" sz="3200" dirty="0"/>
              <a:t> </a:t>
            </a:r>
            <a:r>
              <a:rPr lang="en-GB" sz="3200" dirty="0" err="1"/>
              <a:t>contraria</a:t>
            </a:r>
            <a:r>
              <a:rPr lang="en-GB" sz="3200" dirty="0"/>
              <a:t>, </a:t>
            </a:r>
          </a:p>
          <a:p>
            <a:pPr algn="ctr"/>
            <a:r>
              <a:rPr lang="en-GB" sz="3200" dirty="0"/>
              <a:t>Est </a:t>
            </a:r>
            <a:r>
              <a:rPr lang="en-GB" sz="3200" dirty="0" err="1"/>
              <a:t>affectus</a:t>
            </a:r>
            <a:r>
              <a:rPr lang="en-GB" sz="3200" dirty="0"/>
              <a:t> et </a:t>
            </a:r>
            <a:r>
              <a:rPr lang="en-GB" sz="3200" dirty="0" err="1"/>
              <a:t>defectus</a:t>
            </a:r>
            <a:endParaRPr lang="en-GB" sz="3200" dirty="0"/>
          </a:p>
          <a:p>
            <a:pPr algn="ctr"/>
            <a:r>
              <a:rPr lang="en-GB" sz="3200" dirty="0"/>
              <a:t>Semper in </a:t>
            </a:r>
            <a:r>
              <a:rPr lang="en-GB" sz="3200" dirty="0" err="1"/>
              <a:t>angaria</a:t>
            </a:r>
            <a:r>
              <a:rPr lang="en-GB" sz="3200" dirty="0"/>
              <a:t>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err="1"/>
              <a:t>Hac</a:t>
            </a:r>
            <a:r>
              <a:rPr lang="en-GB" sz="3200" dirty="0"/>
              <a:t> in hora sine mora</a:t>
            </a:r>
          </a:p>
          <a:p>
            <a:pPr algn="ctr"/>
            <a:r>
              <a:rPr lang="en-GB" sz="3200" dirty="0" err="1"/>
              <a:t>Corde</a:t>
            </a:r>
            <a:r>
              <a:rPr lang="en-GB" sz="3200" dirty="0"/>
              <a:t> </a:t>
            </a:r>
            <a:r>
              <a:rPr lang="en-GB" sz="3200" dirty="0" err="1"/>
              <a:t>pulsum</a:t>
            </a:r>
            <a:r>
              <a:rPr lang="en-GB" sz="3200" dirty="0"/>
              <a:t> </a:t>
            </a:r>
            <a:r>
              <a:rPr lang="en-GB" sz="3200" dirty="0" err="1"/>
              <a:t>tangite</a:t>
            </a:r>
            <a:r>
              <a:rPr lang="en-GB" sz="3200" dirty="0"/>
              <a:t>:</a:t>
            </a:r>
          </a:p>
          <a:p>
            <a:pPr algn="ctr"/>
            <a:r>
              <a:rPr lang="en-GB" sz="3200" dirty="0"/>
              <a:t>Quod per </a:t>
            </a:r>
            <a:r>
              <a:rPr lang="en-GB" sz="3200" dirty="0" err="1"/>
              <a:t>sortem</a:t>
            </a:r>
            <a:r>
              <a:rPr lang="en-GB" sz="3200" dirty="0"/>
              <a:t> </a:t>
            </a:r>
            <a:r>
              <a:rPr lang="en-GB" sz="3200" dirty="0" err="1"/>
              <a:t>sternit</a:t>
            </a:r>
            <a:r>
              <a:rPr lang="en-GB" sz="3200" dirty="0"/>
              <a:t> </a:t>
            </a:r>
            <a:r>
              <a:rPr lang="en-GB" sz="3200" dirty="0" err="1"/>
              <a:t>fortem</a:t>
            </a:r>
            <a:r>
              <a:rPr lang="en-GB" sz="3200" dirty="0"/>
              <a:t>,</a:t>
            </a:r>
          </a:p>
          <a:p>
            <a:pPr algn="ctr"/>
            <a:r>
              <a:rPr lang="en-GB" sz="3200" dirty="0"/>
              <a:t>Mecum </a:t>
            </a:r>
            <a:r>
              <a:rPr lang="en-GB" sz="3200" dirty="0" err="1"/>
              <a:t>omnes</a:t>
            </a:r>
            <a:r>
              <a:rPr lang="en-GB" sz="3200" dirty="0"/>
              <a:t> </a:t>
            </a:r>
            <a:r>
              <a:rPr lang="en-GB" sz="3200" dirty="0" err="1"/>
              <a:t>plangite</a:t>
            </a:r>
            <a:r>
              <a:rPr lang="en-GB" sz="3200" dirty="0"/>
              <a:t>!</a:t>
            </a:r>
          </a:p>
        </p:txBody>
      </p:sp>
      <p:pic>
        <p:nvPicPr>
          <p:cNvPr id="5" name="Carmina Bur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9642" y="4995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5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9800" y="774700"/>
            <a:ext cx="10299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All of us under its spell, we know that it’s probably magic.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Have you been half asleep? And have you heard voices?</a:t>
            </a:r>
          </a:p>
          <a:p>
            <a:pPr algn="ctr"/>
            <a:r>
              <a:rPr lang="en-GB" sz="3200" dirty="0"/>
              <a:t>I’ve heard them calling my name.</a:t>
            </a:r>
          </a:p>
          <a:p>
            <a:pPr algn="ctr"/>
            <a:r>
              <a:rPr lang="en-GB" sz="3200" dirty="0"/>
              <a:t>I’ve heard it too many times to ignore it,</a:t>
            </a:r>
          </a:p>
          <a:p>
            <a:pPr algn="ctr"/>
            <a:r>
              <a:rPr lang="en-GB" sz="3200" dirty="0"/>
              <a:t>It’s something that I’m </a:t>
            </a:r>
            <a:r>
              <a:rPr lang="en-GB" sz="3200" dirty="0" err="1"/>
              <a:t>s’posed</a:t>
            </a:r>
            <a:r>
              <a:rPr lang="en-GB" sz="3200" dirty="0"/>
              <a:t> to be.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Some day we’ll find it, the rainbow connection,</a:t>
            </a:r>
          </a:p>
          <a:p>
            <a:pPr algn="ctr"/>
            <a:r>
              <a:rPr lang="en-GB" sz="3200" dirty="0"/>
              <a:t>The lovers, the dreamers and me.</a:t>
            </a:r>
          </a:p>
          <a:p>
            <a:pPr algn="ctr"/>
            <a:r>
              <a:rPr lang="en-GB" sz="3200" dirty="0"/>
              <a:t>La, </a:t>
            </a:r>
            <a:r>
              <a:rPr lang="en-GB" sz="3200" dirty="0" err="1"/>
              <a:t>da,da,dee,da,da,dee</a:t>
            </a:r>
            <a:r>
              <a:rPr lang="en-GB" sz="3200" dirty="0"/>
              <a:t>. </a:t>
            </a:r>
            <a:r>
              <a:rPr lang="en-GB" sz="3200" dirty="0" err="1"/>
              <a:t>Da,da,da,da,dee,da,da</a:t>
            </a:r>
            <a:r>
              <a:rPr lang="en-GB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5353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9800" y="266700"/>
            <a:ext cx="102870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Do x11</a:t>
            </a:r>
          </a:p>
          <a:p>
            <a:pPr algn="ctr"/>
            <a:r>
              <a:rPr lang="en-GB" sz="3200" dirty="0"/>
              <a:t>Do x12</a:t>
            </a:r>
          </a:p>
          <a:p>
            <a:pPr algn="ctr"/>
            <a:r>
              <a:rPr lang="en-GB" sz="3200" dirty="0"/>
              <a:t>*</a:t>
            </a:r>
          </a:p>
          <a:p>
            <a:pPr algn="ctr"/>
            <a:r>
              <a:rPr lang="en-GB" sz="3200" dirty="0" err="1"/>
              <a:t>Mah</a:t>
            </a:r>
            <a:r>
              <a:rPr lang="en-GB" sz="3200" dirty="0"/>
              <a:t>, </a:t>
            </a:r>
            <a:r>
              <a:rPr lang="en-GB" sz="3200" dirty="0" err="1"/>
              <a:t>na</a:t>
            </a:r>
            <a:r>
              <a:rPr lang="en-GB" sz="3200" dirty="0"/>
              <a:t>, </a:t>
            </a:r>
            <a:r>
              <a:rPr lang="en-GB" sz="3200" dirty="0" err="1"/>
              <a:t>mah</a:t>
            </a:r>
            <a:r>
              <a:rPr lang="en-GB" sz="3200" dirty="0"/>
              <a:t>, </a:t>
            </a:r>
            <a:r>
              <a:rPr lang="en-GB" sz="3200" dirty="0" err="1"/>
              <a:t>na</a:t>
            </a:r>
            <a:r>
              <a:rPr lang="en-GB" sz="3200" dirty="0"/>
              <a:t>! Do, do, do, do </a:t>
            </a:r>
            <a:r>
              <a:rPr lang="en-GB" sz="3200" dirty="0" err="1"/>
              <a:t>do</a:t>
            </a:r>
            <a:r>
              <a:rPr lang="en-GB" sz="3200" dirty="0"/>
              <a:t>.</a:t>
            </a:r>
          </a:p>
          <a:p>
            <a:pPr algn="ctr"/>
            <a:r>
              <a:rPr lang="en-GB" sz="3200" dirty="0" err="1"/>
              <a:t>Mah</a:t>
            </a:r>
            <a:r>
              <a:rPr lang="en-GB" sz="3200" dirty="0"/>
              <a:t>, </a:t>
            </a:r>
            <a:r>
              <a:rPr lang="en-GB" sz="3200" dirty="0" err="1"/>
              <a:t>na</a:t>
            </a:r>
            <a:r>
              <a:rPr lang="en-GB" sz="3200" dirty="0"/>
              <a:t>, </a:t>
            </a:r>
            <a:r>
              <a:rPr lang="en-GB" sz="3200" dirty="0" err="1"/>
              <a:t>mah</a:t>
            </a:r>
            <a:r>
              <a:rPr lang="en-GB" sz="3200" dirty="0"/>
              <a:t>, </a:t>
            </a:r>
            <a:r>
              <a:rPr lang="en-GB" sz="3200" dirty="0" err="1"/>
              <a:t>na</a:t>
            </a:r>
            <a:r>
              <a:rPr lang="en-GB" sz="3200" dirty="0"/>
              <a:t>! </a:t>
            </a:r>
            <a:r>
              <a:rPr lang="en-GB" sz="3200" dirty="0" err="1"/>
              <a:t>Do,do,do,do</a:t>
            </a:r>
            <a:r>
              <a:rPr lang="en-GB" sz="3200" dirty="0"/>
              <a:t>,</a:t>
            </a:r>
          </a:p>
          <a:p>
            <a:pPr algn="ctr"/>
            <a:r>
              <a:rPr lang="en-GB" sz="3200" dirty="0" err="1"/>
              <a:t>Mah</a:t>
            </a:r>
            <a:r>
              <a:rPr lang="en-GB" sz="3200" dirty="0"/>
              <a:t>, </a:t>
            </a:r>
            <a:r>
              <a:rPr lang="en-GB" sz="3200" dirty="0" err="1"/>
              <a:t>na</a:t>
            </a:r>
            <a:r>
              <a:rPr lang="en-GB" sz="3200" dirty="0"/>
              <a:t>, </a:t>
            </a:r>
            <a:r>
              <a:rPr lang="en-GB" sz="3200" dirty="0" err="1"/>
              <a:t>mah</a:t>
            </a:r>
            <a:r>
              <a:rPr lang="en-GB" sz="3200" dirty="0"/>
              <a:t>, </a:t>
            </a:r>
            <a:r>
              <a:rPr lang="en-GB" sz="3200" dirty="0" err="1"/>
              <a:t>na</a:t>
            </a:r>
            <a:r>
              <a:rPr lang="en-GB" sz="3200" dirty="0"/>
              <a:t>! </a:t>
            </a:r>
            <a:r>
              <a:rPr lang="en-GB" sz="3200" dirty="0" err="1"/>
              <a:t>Do,do,do,do,do</a:t>
            </a:r>
            <a:r>
              <a:rPr lang="en-GB" sz="3200" dirty="0"/>
              <a:t>,</a:t>
            </a:r>
          </a:p>
          <a:p>
            <a:pPr algn="ctr"/>
            <a:r>
              <a:rPr lang="en-GB" sz="3200" dirty="0" err="1"/>
              <a:t>Do,do,do</a:t>
            </a:r>
            <a:r>
              <a:rPr lang="en-GB" sz="3200" dirty="0"/>
              <a:t>…..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err="1"/>
              <a:t>Me,na,me,ne,me,ne,me</a:t>
            </a:r>
            <a:r>
              <a:rPr lang="en-GB" sz="3200" dirty="0"/>
              <a:t> ne, </a:t>
            </a:r>
            <a:r>
              <a:rPr lang="en-GB" sz="3200" dirty="0" err="1"/>
              <a:t>ne,ne,ne,ne,ne,ne</a:t>
            </a:r>
            <a:r>
              <a:rPr lang="en-GB" sz="3200" dirty="0"/>
              <a:t>.</a:t>
            </a:r>
          </a:p>
          <a:p>
            <a:pPr algn="ctr"/>
            <a:r>
              <a:rPr lang="en-GB" sz="3200" dirty="0"/>
              <a:t>Ne, me, </a:t>
            </a:r>
            <a:r>
              <a:rPr lang="en-GB" sz="3200" dirty="0" err="1"/>
              <a:t>ne,ne,ne</a:t>
            </a:r>
            <a:r>
              <a:rPr lang="en-GB" sz="3200" dirty="0"/>
              <a:t>,…..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Repeat from * plus extra </a:t>
            </a:r>
            <a:r>
              <a:rPr lang="en-GB" sz="3200" dirty="0" err="1"/>
              <a:t>Mah</a:t>
            </a:r>
            <a:r>
              <a:rPr lang="en-GB" sz="3200" dirty="0"/>
              <a:t> </a:t>
            </a:r>
            <a:r>
              <a:rPr lang="en-GB" sz="3200" dirty="0" err="1"/>
              <a:t>na</a:t>
            </a:r>
            <a:r>
              <a:rPr lang="en-GB" sz="3200" dirty="0"/>
              <a:t> section again</a:t>
            </a:r>
          </a:p>
          <a:p>
            <a:pPr algn="ctr"/>
            <a:endParaRPr lang="en-GB" sz="3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265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8700" y="140355"/>
            <a:ext cx="104394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0000"/>
                </a:solidFill>
                <a:latin typeface="proxnov-reg"/>
              </a:rPr>
              <a:t>Oh, there's no fire in the fireplace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There's no carpet on the floor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Don't try to order dinner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There's no kitchen anymore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But if the road's been </a:t>
            </a:r>
            <a:r>
              <a:rPr lang="en-GB" sz="2800" dirty="0" err="1">
                <a:solidFill>
                  <a:srgbClr val="000000"/>
                </a:solidFill>
                <a:latin typeface="proxnov-reg"/>
              </a:rPr>
              <a:t>kinda</a:t>
            </a:r>
            <a:r>
              <a:rPr lang="en-GB" sz="2800" dirty="0">
                <a:solidFill>
                  <a:srgbClr val="000000"/>
                </a:solidFill>
                <a:latin typeface="proxnov-reg"/>
              </a:rPr>
              <a:t> bumpy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And you need to rest a spell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Well, welcome home to Happiness Hotel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If you've got luggage keep it handy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But you're running out of luck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'Cause the bellhops aren't too organised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And the elevator's stuck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Still if you don't mind friendly animals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And can learn to stand the smell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Well, welcome home to the  Happiness Hotel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Welcome home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04918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200" y="261541"/>
            <a:ext cx="110363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0000"/>
                </a:solidFill>
                <a:latin typeface="proxnov-reg"/>
              </a:rPr>
              <a:t>Oh there are bugs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There are bugs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And there are lice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Sure we have our little problems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But you'll never beat the price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We've got every kind of critter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We've got </a:t>
            </a:r>
            <a:r>
              <a:rPr lang="en-GB" sz="3200" dirty="0" err="1">
                <a:solidFill>
                  <a:srgbClr val="000000"/>
                </a:solidFill>
                <a:latin typeface="proxnov-reg"/>
              </a:rPr>
              <a:t>ev'ry</a:t>
            </a:r>
            <a:r>
              <a:rPr lang="en-GB" sz="3200" dirty="0">
                <a:solidFill>
                  <a:srgbClr val="000000"/>
                </a:solidFill>
                <a:latin typeface="proxnov-reg"/>
              </a:rPr>
              <a:t> kind of pest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But we treat '</a:t>
            </a:r>
            <a:r>
              <a:rPr lang="en-GB" sz="3200" dirty="0" err="1">
                <a:solidFill>
                  <a:srgbClr val="000000"/>
                </a:solidFill>
                <a:latin typeface="proxnov-reg"/>
              </a:rPr>
              <a:t>em</a:t>
            </a:r>
            <a:r>
              <a:rPr lang="en-GB" sz="3200" dirty="0">
                <a:solidFill>
                  <a:srgbClr val="000000"/>
                </a:solidFill>
                <a:latin typeface="proxnov-reg"/>
              </a:rPr>
              <a:t> all as equals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Just like any other guest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Though you're cleaner than the others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Still as far as we can tell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You'll fit right in to Happiness Hotel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You’ll fit right in to Happiness Hotel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07392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Pop Medley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207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900" y="406400"/>
            <a:ext cx="1046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Tonight this could be the greatest day of our lives.</a:t>
            </a:r>
          </a:p>
          <a:p>
            <a:pPr algn="ctr"/>
            <a:r>
              <a:rPr lang="en-GB" sz="2800" dirty="0"/>
              <a:t>Let’s make a new start, the future is ours to find.</a:t>
            </a:r>
          </a:p>
          <a:p>
            <a:pPr algn="ctr"/>
            <a:r>
              <a:rPr lang="en-GB" sz="2800" dirty="0"/>
              <a:t>Can you see it? Can you see it in my eyes?</a:t>
            </a:r>
          </a:p>
          <a:p>
            <a:pPr algn="ctr"/>
            <a:r>
              <a:rPr lang="en-GB" sz="2800" dirty="0"/>
              <a:t>Can you feel it now? Can you hold it in your arms tonight?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900" y="2413000"/>
            <a:ext cx="345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Part 1</a:t>
            </a:r>
          </a:p>
          <a:p>
            <a:r>
              <a:rPr lang="en-GB" sz="3200" dirty="0"/>
              <a:t>Hold on, hold on,</a:t>
            </a:r>
          </a:p>
          <a:p>
            <a:r>
              <a:rPr lang="en-GB" sz="3200" dirty="0"/>
              <a:t>Hold on, hold on.</a:t>
            </a:r>
          </a:p>
          <a:p>
            <a:r>
              <a:rPr lang="en-GB" sz="3200" dirty="0"/>
              <a:t>Hold on, hold 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7700" y="2413000"/>
            <a:ext cx="3771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Part 2</a:t>
            </a:r>
          </a:p>
          <a:p>
            <a:r>
              <a:rPr lang="en-GB" sz="3200" dirty="0"/>
              <a:t>Tonight.</a:t>
            </a:r>
          </a:p>
          <a:p>
            <a:r>
              <a:rPr lang="en-GB" sz="3200" dirty="0"/>
              <a:t>Tonight,</a:t>
            </a:r>
          </a:p>
          <a:p>
            <a:r>
              <a:rPr lang="en-GB" sz="3200" dirty="0"/>
              <a:t>Yeah, yeah.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6500" y="4889500"/>
            <a:ext cx="956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Oh, stay close to me. Stay close to me.</a:t>
            </a:r>
          </a:p>
          <a:p>
            <a:pPr algn="ctr"/>
            <a:r>
              <a:rPr lang="en-GB" sz="3200" dirty="0"/>
              <a:t>Watch the world come alive tonight.</a:t>
            </a:r>
          </a:p>
        </p:txBody>
      </p:sp>
      <p:pic>
        <p:nvPicPr>
          <p:cNvPr id="8" name="Pop Medl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0" y="5123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1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501640"/>
            <a:ext cx="105537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You shout it out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But I can't hear a word you say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I'm talking loud not saying much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I'm criticized but all your bullets ricochet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You shoot me down, but I get up</a:t>
            </a:r>
          </a:p>
          <a:p>
            <a:pPr algn="ctr"/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I'm bulletproof nothing to lose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Fire away, fire away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Ricochet, you take your aim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Fire away, fire away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You shoot me down but I won't fall, I am titanium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You shoot me down but I won't fall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I am titanium.</a:t>
            </a:r>
            <a:endParaRPr lang="en-GB" sz="3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033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800" y="217969"/>
            <a:ext cx="11315700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Ah, ha.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If you're tossing and you're turning and you just can't fall asleep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I'll sing a song  beside you.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And if you ever forget how much you really mean to me,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Everyday I will remind you.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 Find out what we're made of,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When we are called to help our friends in need.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You can count on me like one, two, three, I'll be there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And I know when I need it, I can count on you like four, three, two,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You'll be there,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'Cos that's what friends are </a:t>
            </a:r>
            <a:r>
              <a:rPr lang="en-GB" sz="2800" dirty="0" err="1">
                <a:ea typeface="Times New Roman" panose="02020603050405020304" pitchFamily="18" charset="0"/>
                <a:cs typeface="Courier New" panose="02070309020205020404" pitchFamily="49" charset="0"/>
              </a:rPr>
              <a:t>s'posed</a:t>
            </a: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 to do, oh, yeah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ea typeface="Times New Roman" panose="02020603050405020304" pitchFamily="18" charset="0"/>
                <a:cs typeface="Courier New" panose="02070309020205020404" pitchFamily="49" charset="0"/>
              </a:rPr>
              <a:t>Ooo</a:t>
            </a: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GB" sz="2800" dirty="0" err="1">
                <a:ea typeface="Times New Roman" panose="02020603050405020304" pitchFamily="18" charset="0"/>
                <a:cs typeface="Courier New" panose="02070309020205020404" pitchFamily="49" charset="0"/>
              </a:rPr>
              <a:t>ooo</a:t>
            </a:r>
            <a:r>
              <a:rPr lang="en-GB" sz="2800" b="1" i="1" dirty="0">
                <a:ea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 yeah, yeah.</a:t>
            </a:r>
            <a:endParaRPr lang="en-GB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21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100" y="175042"/>
            <a:ext cx="10998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222222"/>
                </a:solidFill>
              </a:rPr>
              <a:t>When the world, leaves you feeling blue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You can count on me, I will be there for you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When it seems, all you hopes and dreams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Are a million miles away, I will re-assure you</a:t>
            </a:r>
          </a:p>
          <a:p>
            <a:pPr algn="ctr"/>
            <a:r>
              <a:rPr lang="en-GB" sz="2800" dirty="0">
                <a:solidFill>
                  <a:srgbClr val="222222"/>
                </a:solidFill>
              </a:rPr>
              <a:t>We've got to all stick together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Good friends, there for each other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Never ever forget that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I've got you and you've got me, so</a:t>
            </a:r>
          </a:p>
          <a:p>
            <a:pPr algn="ctr"/>
            <a:r>
              <a:rPr lang="en-GB" sz="2800" dirty="0">
                <a:solidFill>
                  <a:srgbClr val="222222"/>
                </a:solidFill>
              </a:rPr>
              <a:t>Reach for the stars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Climb every mountain higher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Reach for the stars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Follow your heart's desire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Reach for the stars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And when that rainbow's shining over you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That's when your dreams will all come true!</a:t>
            </a:r>
            <a:endParaRPr lang="en-GB" sz="2800" b="0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34805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9900" y="16663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Passion,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Is our passion,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In the moonlight,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On a joyride.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Easy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Living,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Killed the young dudes,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In the high boots.</a:t>
            </a:r>
          </a:p>
          <a:p>
            <a:pPr algn="ctr"/>
            <a:endParaRPr lang="en-GB" sz="2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635000" y="2162939"/>
            <a:ext cx="10452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222222"/>
                </a:solidFill>
              </a:rPr>
              <a:t>Fascination </a:t>
            </a:r>
            <a:r>
              <a:rPr lang="en-GB" sz="2800" dirty="0" err="1">
                <a:solidFill>
                  <a:srgbClr val="222222"/>
                </a:solidFill>
              </a:rPr>
              <a:t>Fascination</a:t>
            </a:r>
            <a:r>
              <a:rPr lang="en-GB" sz="2800" dirty="0">
                <a:solidFill>
                  <a:srgbClr val="222222"/>
                </a:solidFill>
              </a:rPr>
              <a:t/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It's just the way we feel.</a:t>
            </a:r>
          </a:p>
          <a:p>
            <a:pPr algn="ctr"/>
            <a:r>
              <a:rPr lang="en-GB" sz="2800" dirty="0">
                <a:solidFill>
                  <a:srgbClr val="222222"/>
                </a:solidFill>
              </a:rPr>
              <a:t>Fascination </a:t>
            </a:r>
            <a:r>
              <a:rPr lang="en-GB" sz="2800" dirty="0" err="1">
                <a:solidFill>
                  <a:srgbClr val="222222"/>
                </a:solidFill>
              </a:rPr>
              <a:t>Fascination</a:t>
            </a:r>
            <a:r>
              <a:rPr lang="en-GB" sz="2800" dirty="0">
                <a:solidFill>
                  <a:srgbClr val="222222"/>
                </a:solidFill>
              </a:rPr>
              <a:t/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It's just the way we feel. </a:t>
            </a:r>
          </a:p>
          <a:p>
            <a:pPr algn="ctr"/>
            <a:r>
              <a:rPr lang="en-GB" sz="2800" dirty="0">
                <a:solidFill>
                  <a:srgbClr val="222222"/>
                </a:solidFill>
              </a:rPr>
              <a:t>We love this exaltation (</a:t>
            </a:r>
            <a:r>
              <a:rPr lang="en-GB" sz="2800" dirty="0" err="1">
                <a:solidFill>
                  <a:srgbClr val="222222"/>
                </a:solidFill>
              </a:rPr>
              <a:t>woh</a:t>
            </a:r>
            <a:r>
              <a:rPr lang="en-GB" sz="2800" dirty="0">
                <a:solidFill>
                  <a:srgbClr val="222222"/>
                </a:solidFill>
              </a:rPr>
              <a:t> oh, o-o-oh)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We want the new temptations (</a:t>
            </a:r>
            <a:r>
              <a:rPr lang="en-GB" sz="2800" dirty="0" err="1">
                <a:solidFill>
                  <a:srgbClr val="222222"/>
                </a:solidFill>
              </a:rPr>
              <a:t>woh</a:t>
            </a:r>
            <a:r>
              <a:rPr lang="en-GB" sz="2800" dirty="0">
                <a:solidFill>
                  <a:srgbClr val="222222"/>
                </a:solidFill>
              </a:rPr>
              <a:t> oh, o-o-oh)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It's like a revelation (</a:t>
            </a:r>
            <a:r>
              <a:rPr lang="en-GB" sz="2800" dirty="0" err="1">
                <a:solidFill>
                  <a:srgbClr val="222222"/>
                </a:solidFill>
              </a:rPr>
              <a:t>woh</a:t>
            </a:r>
            <a:r>
              <a:rPr lang="en-GB" sz="2800" dirty="0">
                <a:solidFill>
                  <a:srgbClr val="222222"/>
                </a:solidFill>
              </a:rPr>
              <a:t> oh, o-o-oh)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We live on fascination!</a:t>
            </a:r>
            <a:endParaRPr lang="en-GB" sz="2800" b="0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5375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Lion King Medley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4052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4700" y="571838"/>
            <a:ext cx="10515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222222"/>
                </a:solidFill>
              </a:rPr>
              <a:t>And we can build this thing together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222222"/>
                </a:solidFill>
              </a:rPr>
              <a:t>Standing strong forever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222222"/>
                </a:solidFill>
              </a:rPr>
              <a:t>Nothing's </a:t>
            </a:r>
            <a:r>
              <a:rPr lang="en-GB" sz="3200" dirty="0" err="1">
                <a:solidFill>
                  <a:srgbClr val="222222"/>
                </a:solidFill>
              </a:rPr>
              <a:t>gonna</a:t>
            </a:r>
            <a:r>
              <a:rPr lang="en-GB" sz="3200" dirty="0">
                <a:solidFill>
                  <a:srgbClr val="222222"/>
                </a:solidFill>
              </a:rPr>
              <a:t> stop us now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222222"/>
                </a:solidFill>
              </a:rPr>
              <a:t>And if this world runs out of lovers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222222"/>
                </a:solidFill>
              </a:rPr>
              <a:t>We'll still have each other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solidFill>
                  <a:srgbClr val="222222"/>
                </a:solidFill>
              </a:rPr>
              <a:t>Nothing's </a:t>
            </a:r>
            <a:r>
              <a:rPr lang="en-GB" sz="3200" dirty="0" err="1">
                <a:solidFill>
                  <a:srgbClr val="222222"/>
                </a:solidFill>
              </a:rPr>
              <a:t>gonna</a:t>
            </a:r>
            <a:r>
              <a:rPr lang="en-GB" sz="3200" dirty="0">
                <a:solidFill>
                  <a:srgbClr val="222222"/>
                </a:solidFill>
              </a:rPr>
              <a:t> stop us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28700" y="3634214"/>
            <a:ext cx="421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Part 1</a:t>
            </a:r>
          </a:p>
          <a:p>
            <a:pPr algn="ctr"/>
            <a:r>
              <a:rPr lang="en-GB" sz="2800" dirty="0"/>
              <a:t>Nothing’s </a:t>
            </a:r>
            <a:r>
              <a:rPr lang="en-GB" sz="2800" dirty="0" err="1"/>
              <a:t>gonna</a:t>
            </a:r>
            <a:r>
              <a:rPr lang="en-GB" sz="2800" dirty="0"/>
              <a:t> stop us.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51600" y="3634214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Part 2</a:t>
            </a:r>
          </a:p>
          <a:p>
            <a:pPr algn="ctr"/>
            <a:r>
              <a:rPr lang="en-GB" sz="2400" dirty="0"/>
              <a:t>And we can build this thing together,</a:t>
            </a:r>
          </a:p>
          <a:p>
            <a:pPr algn="ctr"/>
            <a:r>
              <a:rPr lang="en-GB" sz="2400" dirty="0"/>
              <a:t>Standing strong forever,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4500" y="483038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Nothing's </a:t>
            </a:r>
            <a:r>
              <a:rPr lang="en-GB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gonna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 stop us now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And if this world runs out of lovers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We'll still have each other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Nothing's </a:t>
            </a:r>
            <a:r>
              <a:rPr lang="en-GB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gonna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 stop us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Nothing's </a:t>
            </a:r>
            <a:r>
              <a:rPr lang="en-GB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gonna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 stop us now! Stop us now!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99528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Power in 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095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1624" y="1556792"/>
            <a:ext cx="67687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When the race is nearly done,</a:t>
            </a:r>
            <a:endParaRPr lang="en-GB" sz="3200" dirty="0"/>
          </a:p>
          <a:p>
            <a:pPr algn="ctr"/>
            <a:r>
              <a:rPr lang="en-US" sz="3200" dirty="0"/>
              <a:t>And I feel I can’t go on,</a:t>
            </a:r>
            <a:endParaRPr lang="en-GB" sz="3200" dirty="0"/>
          </a:p>
          <a:p>
            <a:pPr algn="ctr"/>
            <a:r>
              <a:rPr lang="en-US" sz="3200" dirty="0"/>
              <a:t>I know I can do something about it.</a:t>
            </a:r>
            <a:endParaRPr lang="en-GB" sz="3200" dirty="0"/>
          </a:p>
          <a:p>
            <a:pPr algn="ctr"/>
            <a:r>
              <a:rPr lang="en-US" sz="3200" dirty="0"/>
              <a:t>My heart will start to race,</a:t>
            </a:r>
            <a:endParaRPr lang="en-GB" sz="3200" dirty="0"/>
          </a:p>
          <a:p>
            <a:pPr algn="ctr"/>
            <a:r>
              <a:rPr lang="en-US" sz="3200" dirty="0"/>
              <a:t>My body find the motion,</a:t>
            </a:r>
            <a:endParaRPr lang="en-GB" sz="3200" dirty="0"/>
          </a:p>
          <a:p>
            <a:pPr algn="ctr"/>
            <a:r>
              <a:rPr lang="en-US" sz="3200" dirty="0"/>
              <a:t>And I will feel empowered from within.</a:t>
            </a:r>
            <a:endParaRPr lang="en-GB" sz="3200" dirty="0"/>
          </a:p>
        </p:txBody>
      </p:sp>
      <p:pic>
        <p:nvPicPr>
          <p:cNvPr id="2" name="Power in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2024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9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2632" y="1052737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I’ve got the power in me, You’ve got the power in you.</a:t>
            </a:r>
            <a:endParaRPr lang="en-GB" sz="3600" dirty="0"/>
          </a:p>
          <a:p>
            <a:pPr algn="ctr"/>
            <a:r>
              <a:rPr lang="en-US" sz="3600" dirty="0"/>
              <a:t>I’ve got the power, p </a:t>
            </a:r>
            <a:r>
              <a:rPr lang="en-US" sz="3600" dirty="0" err="1"/>
              <a:t>p</a:t>
            </a:r>
            <a:r>
              <a:rPr lang="en-US" sz="3600" dirty="0"/>
              <a:t> power, got the power in me.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hold me back,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silence my words,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close my mind,</a:t>
            </a:r>
            <a:endParaRPr lang="en-GB" sz="3600" dirty="0"/>
          </a:p>
          <a:p>
            <a:pPr algn="ctr"/>
            <a:r>
              <a:rPr lang="en-US" sz="3600" dirty="0"/>
              <a:t>I’ve got the power in me!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35856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7648" y="1340769"/>
            <a:ext cx="65527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When someone’s needing help, And the world</a:t>
            </a:r>
            <a:endParaRPr lang="en-GB" sz="2800" dirty="0"/>
          </a:p>
          <a:p>
            <a:pPr algn="ctr"/>
            <a:r>
              <a:rPr lang="en-US" sz="2800" dirty="0"/>
              <a:t>just walks on by,</a:t>
            </a:r>
            <a:endParaRPr lang="en-GB" sz="2800" dirty="0"/>
          </a:p>
          <a:p>
            <a:pPr algn="ctr"/>
            <a:r>
              <a:rPr lang="en-US" sz="2800" dirty="0"/>
              <a:t>I know I can do something about it.</a:t>
            </a:r>
            <a:endParaRPr lang="en-GB" sz="2800" dirty="0"/>
          </a:p>
          <a:p>
            <a:pPr algn="ctr"/>
            <a:r>
              <a:rPr lang="en-US" sz="2800" dirty="0"/>
              <a:t>I’ll stand up for their rights,</a:t>
            </a:r>
            <a:endParaRPr lang="en-GB" sz="2800" dirty="0"/>
          </a:p>
          <a:p>
            <a:pPr algn="ctr"/>
            <a:r>
              <a:rPr lang="en-US" sz="2800" dirty="0"/>
              <a:t>My voice will find the words,</a:t>
            </a:r>
            <a:endParaRPr lang="en-GB" sz="2800" dirty="0"/>
          </a:p>
          <a:p>
            <a:pPr algn="ctr"/>
            <a:r>
              <a:rPr lang="en-US" sz="2800" dirty="0"/>
              <a:t>And I will feel empowered from within.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515459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2632" y="1052737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I’ve got the power in me, You’ve got the power in you.</a:t>
            </a:r>
            <a:endParaRPr lang="en-GB" sz="3600" dirty="0"/>
          </a:p>
          <a:p>
            <a:pPr algn="ctr"/>
            <a:r>
              <a:rPr lang="en-US" sz="3600" dirty="0"/>
              <a:t>I’ve got the power, p </a:t>
            </a:r>
            <a:r>
              <a:rPr lang="en-US" sz="3600" dirty="0" err="1"/>
              <a:t>p</a:t>
            </a:r>
            <a:r>
              <a:rPr lang="en-US" sz="3600" dirty="0"/>
              <a:t> power, got the power in me.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hold me back,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silence my words,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close my mind,</a:t>
            </a:r>
            <a:endParaRPr lang="en-GB" sz="3600" dirty="0"/>
          </a:p>
          <a:p>
            <a:pPr algn="ctr"/>
            <a:r>
              <a:rPr lang="en-US" sz="3600" dirty="0"/>
              <a:t>I’ve got the power in me!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04163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3592" y="1375251"/>
            <a:ext cx="69847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When my mind is closing down, And I’m lacking</a:t>
            </a:r>
            <a:endParaRPr lang="en-GB" sz="2800" dirty="0"/>
          </a:p>
          <a:p>
            <a:pPr algn="ctr"/>
            <a:r>
              <a:rPr lang="en-US" sz="2800" dirty="0"/>
              <a:t>inspiration,</a:t>
            </a:r>
            <a:endParaRPr lang="en-GB" sz="2800" dirty="0"/>
          </a:p>
          <a:p>
            <a:pPr algn="ctr"/>
            <a:r>
              <a:rPr lang="en-US" sz="2800" dirty="0"/>
              <a:t>I know I can do something about it.</a:t>
            </a:r>
            <a:endParaRPr lang="en-GB" sz="2800" dirty="0"/>
          </a:p>
          <a:p>
            <a:pPr algn="ctr"/>
            <a:r>
              <a:rPr lang="en-US" sz="2800" dirty="0"/>
              <a:t>No one can stop me learning,</a:t>
            </a:r>
            <a:endParaRPr lang="en-GB" sz="2800" dirty="0"/>
          </a:p>
          <a:p>
            <a:pPr algn="ctr"/>
            <a:r>
              <a:rPr lang="en-US" sz="2800" dirty="0"/>
              <a:t>Create my dreams and future,</a:t>
            </a:r>
            <a:endParaRPr lang="en-GB" sz="2800" dirty="0"/>
          </a:p>
          <a:p>
            <a:pPr algn="ctr"/>
            <a:r>
              <a:rPr lang="en-US" sz="2800" dirty="0"/>
              <a:t>And I will feel empowered from within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498929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2632" y="692697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I’ve got the power in me, You’ve got the power in you.</a:t>
            </a:r>
            <a:endParaRPr lang="en-GB" sz="3600" dirty="0"/>
          </a:p>
          <a:p>
            <a:pPr algn="ctr"/>
            <a:r>
              <a:rPr lang="en-US" sz="3600" dirty="0"/>
              <a:t>I’ve got the power, p </a:t>
            </a:r>
            <a:r>
              <a:rPr lang="en-US" sz="3600" dirty="0" err="1"/>
              <a:t>p</a:t>
            </a:r>
            <a:r>
              <a:rPr lang="en-US" sz="3600" dirty="0"/>
              <a:t> power, got the power in me.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hold me back,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silence my words,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close my mind,</a:t>
            </a:r>
            <a:endParaRPr lang="en-GB" sz="3600" dirty="0"/>
          </a:p>
          <a:p>
            <a:pPr algn="ctr"/>
            <a:r>
              <a:rPr lang="en-US" sz="3600" dirty="0"/>
              <a:t>I’ve got the power in me!</a:t>
            </a:r>
            <a:endParaRPr lang="en-GB" sz="3600" dirty="0"/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In </a:t>
            </a:r>
            <a:r>
              <a:rPr lang="en-GB" sz="3600" dirty="0" err="1"/>
              <a:t>meeeee</a:t>
            </a:r>
            <a:r>
              <a:rPr lang="en-GB" sz="3600" dirty="0"/>
              <a:t> (repeat chorus)</a:t>
            </a:r>
          </a:p>
        </p:txBody>
      </p:sp>
    </p:spTree>
    <p:extLst>
      <p:ext uri="{BB962C8B-B14F-4D97-AF65-F5344CB8AC3E}">
        <p14:creationId xmlns:p14="http://schemas.microsoft.com/office/powerpoint/2010/main" val="25026939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90500"/>
            <a:ext cx="10134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We got the power, you got the power,</a:t>
            </a:r>
          </a:p>
          <a:p>
            <a:pPr algn="ctr"/>
            <a:r>
              <a:rPr lang="en-GB" sz="2800" dirty="0"/>
              <a:t>I got the power, the power in me!</a:t>
            </a:r>
          </a:p>
          <a:p>
            <a:pPr algn="ctr"/>
            <a:r>
              <a:rPr lang="en-GB" sz="2800" dirty="0"/>
              <a:t>We got the power, you got the power,</a:t>
            </a:r>
          </a:p>
          <a:p>
            <a:pPr algn="ctr"/>
            <a:r>
              <a:rPr lang="en-GB" sz="2800" dirty="0"/>
              <a:t>I got the power, the power in me!</a:t>
            </a:r>
          </a:p>
          <a:p>
            <a:pPr algn="ctr"/>
            <a:endParaRPr lang="en-GB" sz="3200" dirty="0"/>
          </a:p>
          <a:p>
            <a:pPr algn="ctr"/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5803900" y="206099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400" dirty="0"/>
              <a:t>Part 2</a:t>
            </a:r>
          </a:p>
          <a:p>
            <a:pPr algn="ctr"/>
            <a:r>
              <a:rPr lang="en-GB" sz="2400" dirty="0"/>
              <a:t>We got the power, you got the power,</a:t>
            </a:r>
          </a:p>
          <a:p>
            <a:pPr algn="ctr"/>
            <a:r>
              <a:rPr lang="en-GB" sz="2400" dirty="0"/>
              <a:t>I got the power, the power in me!</a:t>
            </a:r>
          </a:p>
          <a:p>
            <a:pPr algn="ctr"/>
            <a:r>
              <a:rPr lang="en-GB" sz="2400" dirty="0"/>
              <a:t>We got the power, you got the power,</a:t>
            </a:r>
          </a:p>
          <a:p>
            <a:pPr algn="ctr"/>
            <a:r>
              <a:rPr lang="en-GB" sz="2400" dirty="0"/>
              <a:t>I got the power, the power in 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" y="1951435"/>
            <a:ext cx="515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Part 1</a:t>
            </a:r>
          </a:p>
          <a:p>
            <a:pPr algn="ctr"/>
            <a:r>
              <a:rPr lang="en-GB" sz="2800" dirty="0"/>
              <a:t>Got the power! Got the power!</a:t>
            </a:r>
          </a:p>
          <a:p>
            <a:pPr algn="ctr"/>
            <a:r>
              <a:rPr lang="en-GB" sz="2800" dirty="0"/>
              <a:t>I got the power in me!</a:t>
            </a:r>
          </a:p>
          <a:p>
            <a:pPr algn="ctr"/>
            <a:r>
              <a:rPr lang="en-GB" sz="2800" dirty="0"/>
              <a:t>Got the power! Got the power!</a:t>
            </a:r>
          </a:p>
          <a:p>
            <a:pPr algn="ctr"/>
            <a:r>
              <a:rPr lang="en-GB" sz="2800" dirty="0"/>
              <a:t>I got the power in me!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4600" y="4136649"/>
            <a:ext cx="911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GUITAR SOLO</a:t>
            </a:r>
          </a:p>
          <a:p>
            <a:pPr algn="ctr"/>
            <a:r>
              <a:rPr lang="en-GB" sz="2000" dirty="0"/>
              <a:t>I’ve got the power in me! In me!</a:t>
            </a:r>
          </a:p>
          <a:p>
            <a:endParaRPr lang="en-GB" sz="2000" dirty="0"/>
          </a:p>
        </p:txBody>
      </p:sp>
      <p:sp>
        <p:nvSpPr>
          <p:cNvPr id="8" name="Rectangle 7"/>
          <p:cNvSpPr/>
          <p:nvPr/>
        </p:nvSpPr>
        <p:spPr>
          <a:xfrm>
            <a:off x="1993900" y="4861760"/>
            <a:ext cx="8597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I’ve got the power in me, You’ve got the power in you.</a:t>
            </a:r>
            <a:endParaRPr lang="en-GB" sz="2400" dirty="0"/>
          </a:p>
          <a:p>
            <a:pPr algn="ctr"/>
            <a:r>
              <a:rPr lang="en-US" sz="2400" dirty="0"/>
              <a:t>I’ve got the power, p </a:t>
            </a:r>
            <a:r>
              <a:rPr lang="en-US" sz="2400" dirty="0" err="1"/>
              <a:t>p</a:t>
            </a:r>
            <a:r>
              <a:rPr lang="en-US" sz="2400" dirty="0"/>
              <a:t> power, got the power in me.</a:t>
            </a:r>
            <a:endParaRPr lang="en-GB" sz="2400" dirty="0"/>
          </a:p>
          <a:p>
            <a:pPr algn="ctr"/>
            <a:r>
              <a:rPr lang="en-US" sz="2400" dirty="0"/>
              <a:t>Nobody’s </a:t>
            </a:r>
            <a:r>
              <a:rPr lang="en-US" sz="2400" dirty="0" err="1"/>
              <a:t>gonna</a:t>
            </a:r>
            <a:r>
              <a:rPr lang="en-US" sz="2400" dirty="0"/>
              <a:t> hold me back,</a:t>
            </a:r>
            <a:r>
              <a:rPr lang="en-GB" sz="2400" dirty="0"/>
              <a:t> </a:t>
            </a:r>
            <a:r>
              <a:rPr lang="en-US" sz="2400" dirty="0"/>
              <a:t>Nobody’s </a:t>
            </a:r>
            <a:r>
              <a:rPr lang="en-US" sz="2400" dirty="0" err="1"/>
              <a:t>gonna</a:t>
            </a:r>
            <a:r>
              <a:rPr lang="en-US" sz="2400" dirty="0"/>
              <a:t> silence my words,</a:t>
            </a:r>
            <a:endParaRPr lang="en-GB" sz="2400" dirty="0"/>
          </a:p>
          <a:p>
            <a:pPr algn="ctr"/>
            <a:r>
              <a:rPr lang="en-US" sz="2400" dirty="0"/>
              <a:t>Nobody’s </a:t>
            </a:r>
            <a:r>
              <a:rPr lang="en-US" sz="2400" dirty="0" err="1"/>
              <a:t>gonna</a:t>
            </a:r>
            <a:r>
              <a:rPr lang="en-US" sz="2400" dirty="0"/>
              <a:t> close my mind,</a:t>
            </a:r>
            <a:r>
              <a:rPr lang="en-GB" sz="2400" dirty="0"/>
              <a:t> </a:t>
            </a:r>
            <a:r>
              <a:rPr lang="en-US" sz="2400" dirty="0"/>
              <a:t>I’ve got the power in me!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4814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6425" y="448176"/>
            <a:ext cx="1121195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0" i="0" dirty="0" err="1">
                <a:solidFill>
                  <a:srgbClr val="111111"/>
                </a:solidFill>
                <a:effectLst/>
              </a:rPr>
              <a:t>Nants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111111"/>
                </a:solidFill>
                <a:effectLst/>
              </a:rPr>
              <a:t>ngonyama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111111"/>
                </a:solidFill>
                <a:effectLst/>
              </a:rPr>
              <a:t>bakithi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baba [There comes a lion]</a:t>
            </a:r>
          </a:p>
          <a:p>
            <a:pPr algn="ctr"/>
            <a:r>
              <a:rPr lang="en-GB" sz="2800" b="0" i="0" dirty="0" err="1">
                <a:solidFill>
                  <a:srgbClr val="111111"/>
                </a:solidFill>
                <a:effectLst/>
              </a:rPr>
              <a:t>ngonyama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[Oh yes, it's a lion]</a:t>
            </a:r>
          </a:p>
          <a:p>
            <a:pPr algn="ctr"/>
            <a:r>
              <a:rPr lang="en-GB" sz="2800" b="0" i="0" dirty="0" err="1">
                <a:solidFill>
                  <a:srgbClr val="111111"/>
                </a:solidFill>
                <a:effectLst/>
              </a:rPr>
              <a:t>Nants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111111"/>
                </a:solidFill>
                <a:effectLst/>
              </a:rPr>
              <a:t>ngonyama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111111"/>
                </a:solidFill>
                <a:effectLst/>
              </a:rPr>
              <a:t>bakithi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baba [There comes a lion]</a:t>
            </a:r>
          </a:p>
          <a:p>
            <a:pPr algn="ctr"/>
            <a:r>
              <a:rPr lang="en-GB" sz="2800" b="0" i="0" dirty="0" err="1">
                <a:solidFill>
                  <a:srgbClr val="111111"/>
                </a:solidFill>
                <a:effectLst/>
              </a:rPr>
              <a:t>ngonyama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[Oh yes, it's a lion]</a:t>
            </a:r>
          </a:p>
          <a:p>
            <a:pPr algn="ctr"/>
            <a:r>
              <a:rPr lang="en-GB" sz="2800" b="0" i="0" dirty="0" err="1">
                <a:solidFill>
                  <a:srgbClr val="111111"/>
                </a:solidFill>
                <a:effectLst/>
              </a:rPr>
              <a:t>ngonyama</a:t>
            </a:r>
            <a:endParaRPr lang="en-GB" sz="2800" dirty="0">
              <a:solidFill>
                <a:srgbClr val="111111"/>
              </a:solidFill>
            </a:endParaRP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 From the day we arrive on the planet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And, blinking, step into the sun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There's more to see than can ever be seen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More to do than can ever be done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There's far too much to take in here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More to find than can ever be found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But the sun rolling high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Through the sapphire sky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Keeps great and small on the endless round</a:t>
            </a:r>
          </a:p>
        </p:txBody>
      </p:sp>
      <p:pic>
        <p:nvPicPr>
          <p:cNvPr id="7" name="Lion 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898" y="4631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4355" y="1064224"/>
            <a:ext cx="83626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It's the Circle of Life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And it moves us all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Through </a:t>
            </a:r>
            <a:r>
              <a:rPr lang="en-GB" sz="3600" b="0" i="0" dirty="0">
                <a:solidFill>
                  <a:srgbClr val="111111"/>
                </a:solidFill>
                <a:effectLst/>
              </a:rPr>
              <a:t>despair</a:t>
            </a:r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and hope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Through faith and love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Till we find our place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On the path unwinding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In the Circle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The Circle of Life</a:t>
            </a:r>
          </a:p>
        </p:txBody>
      </p:sp>
    </p:spTree>
    <p:extLst>
      <p:ext uri="{BB962C8B-B14F-4D97-AF65-F5344CB8AC3E}">
        <p14:creationId xmlns:p14="http://schemas.microsoft.com/office/powerpoint/2010/main" val="249935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217" y="811369"/>
            <a:ext cx="43401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Part One</a:t>
            </a:r>
          </a:p>
          <a:p>
            <a:pPr algn="ctr"/>
            <a:r>
              <a:rPr lang="en-GB" sz="2400" dirty="0"/>
              <a:t>I’m </a:t>
            </a:r>
            <a:r>
              <a:rPr lang="en-GB" sz="2400" dirty="0" err="1"/>
              <a:t>gonna</a:t>
            </a:r>
            <a:r>
              <a:rPr lang="en-GB" sz="2400" dirty="0"/>
              <a:t> be a mighty king, so enemies beware!</a:t>
            </a:r>
          </a:p>
          <a:p>
            <a:pPr algn="ctr"/>
            <a:r>
              <a:rPr lang="en-GB" sz="2400" dirty="0"/>
              <a:t>I’m </a:t>
            </a:r>
            <a:r>
              <a:rPr lang="en-GB" sz="2400" dirty="0" err="1"/>
              <a:t>gonna</a:t>
            </a:r>
            <a:r>
              <a:rPr lang="en-GB" sz="2400" dirty="0"/>
              <a:t> be the mane event, like no King was before,</a:t>
            </a:r>
          </a:p>
          <a:p>
            <a:pPr algn="ctr"/>
            <a:r>
              <a:rPr lang="en-GB" sz="2400" dirty="0"/>
              <a:t>I’m brushing up on looking down, I’m working on my ROAR!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323527" y="811369"/>
            <a:ext cx="51515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Part Two</a:t>
            </a:r>
          </a:p>
          <a:p>
            <a:pPr algn="ctr"/>
            <a:r>
              <a:rPr lang="en-GB" sz="2400" dirty="0"/>
              <a:t>Well I’ve never seen a King of beasts with quite so little hair!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Thus far a rather uninspiring 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2586" y="4597021"/>
            <a:ext cx="9594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Oh I just can’t wait to be King!</a:t>
            </a:r>
          </a:p>
        </p:txBody>
      </p:sp>
    </p:spTree>
    <p:extLst>
      <p:ext uri="{BB962C8B-B14F-4D97-AF65-F5344CB8AC3E}">
        <p14:creationId xmlns:p14="http://schemas.microsoft.com/office/powerpoint/2010/main" val="210542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428" y="579549"/>
            <a:ext cx="4803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Part 1</a:t>
            </a:r>
          </a:p>
          <a:p>
            <a:pPr algn="ctr"/>
            <a:r>
              <a:rPr lang="en-GB" sz="3200" dirty="0"/>
              <a:t>Everybody look left,</a:t>
            </a:r>
          </a:p>
          <a:p>
            <a:pPr algn="ctr"/>
            <a:r>
              <a:rPr lang="en-GB" sz="3200" dirty="0"/>
              <a:t>Everywhere you look I’m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4434" y="605307"/>
            <a:ext cx="516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Part 2</a:t>
            </a:r>
          </a:p>
          <a:p>
            <a:pPr algn="ctr"/>
            <a:r>
              <a:rPr lang="en-GB" sz="3200" dirty="0"/>
              <a:t>Everybody look right,</a:t>
            </a:r>
          </a:p>
          <a:p>
            <a:pPr algn="ctr"/>
            <a:r>
              <a:rPr lang="en-GB" sz="3200" dirty="0"/>
              <a:t>Standing in the spotlight.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24259" y="3193961"/>
            <a:ext cx="73667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Let every creature go for broke and sing,</a:t>
            </a:r>
          </a:p>
          <a:p>
            <a:pPr algn="ctr"/>
            <a:r>
              <a:rPr lang="en-GB" sz="3200" dirty="0"/>
              <a:t>Let’s hear it in the herd and on the wing,</a:t>
            </a:r>
          </a:p>
          <a:p>
            <a:pPr algn="ctr"/>
            <a:r>
              <a:rPr lang="en-GB" sz="3200" dirty="0"/>
              <a:t>It’s </a:t>
            </a:r>
            <a:r>
              <a:rPr lang="en-GB" sz="3200" dirty="0" err="1"/>
              <a:t>gonna</a:t>
            </a:r>
            <a:r>
              <a:rPr lang="en-GB" sz="3200" dirty="0"/>
              <a:t> be King Simba’s finest fling.</a:t>
            </a:r>
          </a:p>
          <a:p>
            <a:pPr algn="ctr"/>
            <a:r>
              <a:rPr lang="en-GB" sz="3200" dirty="0"/>
              <a:t>Oh, I just can’t wait to be King!</a:t>
            </a:r>
          </a:p>
        </p:txBody>
      </p:sp>
    </p:spTree>
    <p:extLst>
      <p:ext uri="{BB962C8B-B14F-4D97-AF65-F5344CB8AC3E}">
        <p14:creationId xmlns:p14="http://schemas.microsoft.com/office/powerpoint/2010/main" val="3480002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2606</Words>
  <Application>Microsoft Office PowerPoint</Application>
  <PresentationFormat>Widescreen</PresentationFormat>
  <Paragraphs>382</Paragraphs>
  <Slides>58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Arial</vt:lpstr>
      <vt:lpstr>Calibri</vt:lpstr>
      <vt:lpstr>Calibri Light</vt:lpstr>
      <vt:lpstr>Courier New</vt:lpstr>
      <vt:lpstr>Montserrat</vt:lpstr>
      <vt:lpstr>proxnov-reg</vt:lpstr>
      <vt:lpstr>Times New Roman</vt:lpstr>
      <vt:lpstr>Office Theme</vt:lpstr>
      <vt:lpstr>Young Voices 2021</vt:lpstr>
      <vt:lpstr>PowerPoint Presentation</vt:lpstr>
      <vt:lpstr>O Fortuna</vt:lpstr>
      <vt:lpstr>PowerPoint Presentation</vt:lpstr>
      <vt:lpstr>The Lion King Medley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 from your Heart</vt:lpstr>
      <vt:lpstr>PowerPoint Presentation</vt:lpstr>
      <vt:lpstr>PowerPoint Presentation</vt:lpstr>
      <vt:lpstr>PowerPoint Presentation</vt:lpstr>
      <vt:lpstr>PowerPoint Presentation</vt:lpstr>
      <vt:lpstr>Mambo Italiano</vt:lpstr>
      <vt:lpstr>PowerPoint Presentation</vt:lpstr>
      <vt:lpstr>PowerPoint Presentation</vt:lpstr>
      <vt:lpstr>PowerPoint Presentation</vt:lpstr>
      <vt:lpstr>PowerPoint Presentation</vt:lpstr>
      <vt:lpstr>The Beatles Medley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Lovely Day</vt:lpstr>
      <vt:lpstr>PowerPoint Presentation</vt:lpstr>
      <vt:lpstr>The Living Years</vt:lpstr>
      <vt:lpstr>PowerPoint Presentation</vt:lpstr>
      <vt:lpstr>The Muppets Medley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Pop Medley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in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Young Voices 2021</dc:title>
  <dc:creator>Ellie Brown</dc:creator>
  <cp:lastModifiedBy>EHolt</cp:lastModifiedBy>
  <cp:revision>27</cp:revision>
  <dcterms:created xsi:type="dcterms:W3CDTF">2020-07-13T08:09:03Z</dcterms:created>
  <dcterms:modified xsi:type="dcterms:W3CDTF">2021-09-23T11:47:47Z</dcterms:modified>
</cp:coreProperties>
</file>