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0" r:id="rId2"/>
    <p:sldId id="262" r:id="rId3"/>
    <p:sldId id="256" r:id="rId4"/>
    <p:sldId id="294" r:id="rId5"/>
    <p:sldId id="297" r:id="rId6"/>
    <p:sldId id="295" r:id="rId7"/>
    <p:sldId id="284" r:id="rId8"/>
    <p:sldId id="287" r:id="rId9"/>
    <p:sldId id="288" r:id="rId10"/>
    <p:sldId id="289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505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C88A6-3802-40C7-8750-5845D8CE2051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78EA7-F33F-407A-89AE-C5FA41B4F8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2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1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2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41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C4A0-5A86-4983-A60C-4C4074A7325C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B675-7E6F-42B7-82CA-2A9FBF82C4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02958-DBD9-44E5-BDDE-25AB3B9D0CB5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4A11-B00D-466B-AE77-264E90A943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4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A39B-48C1-4850-A0F9-6FD6865CC9E9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AA489-8881-4A48-A028-77FA3C2F2F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06C4C-1637-4FBE-ACD7-D0B5419FFEF6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E2A1F-501B-40B8-B453-0E4F4AE4BC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E525E-5706-40D3-8E24-911C8EF37275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1A5B-00EB-4525-939C-7A31F3874F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7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11C75-EAD3-4A55-9DE8-7C62A29EA15C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BABC3-DF13-455B-BD0F-FFAF361DB2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67117-C9F2-4CC7-9464-6B8EBE50F6BF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6CD5-29FF-4B8B-A287-F39E68146C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99D9-8E9E-4942-9BE1-B541B03E7D53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CDA-D594-4963-AE4C-33C6B30E29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519FA-0872-4925-8186-56CB607B4320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ADF52-481F-4098-949A-781F3D3DDC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A302-28C8-4DC1-92EB-98BC8CA9FFBB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45D0B-BF82-4AD1-823F-D931DA4135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4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444152"/>
            <a:ext cx="5826719" cy="1096899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4300" dirty="0">
                <a:solidFill>
                  <a:srgbClr val="002060"/>
                </a:solidFill>
              </a:rPr>
              <a:t>website- oxhey.staffs.sch.uk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5252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9089" y="2813696"/>
            <a:ext cx="7329837" cy="1646302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Welcome to EYFS</a:t>
            </a:r>
          </a:p>
        </p:txBody>
      </p:sp>
    </p:spTree>
    <p:extLst>
      <p:ext uri="{BB962C8B-B14F-4D97-AF65-F5344CB8AC3E}">
        <p14:creationId xmlns:p14="http://schemas.microsoft.com/office/powerpoint/2010/main" val="174095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388"/>
            <a:ext cx="1834158" cy="6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" y="5690199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259307" y="5022285"/>
            <a:ext cx="1812826" cy="6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312" t="13820" r="66203" b="30961"/>
          <a:stretch/>
        </p:blipFill>
        <p:spPr>
          <a:xfrm>
            <a:off x="2178456" y="116633"/>
            <a:ext cx="65645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5" cy="1250517"/>
          </a:xfrm>
        </p:spPr>
        <p:txBody>
          <a:bodyPr>
            <a:normAutofit fontScale="90000"/>
          </a:bodyPr>
          <a:lstStyle/>
          <a:p>
            <a:r>
              <a:rPr lang="en-GB" dirty="0"/>
              <a:t>Our School Uniform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E:\2016-06-07 photos of staff and uniform\photos of staff and uniform 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r="11855" b="23781"/>
          <a:stretch/>
        </p:blipFill>
        <p:spPr bwMode="auto">
          <a:xfrm>
            <a:off x="539582" y="1412776"/>
            <a:ext cx="2571750" cy="3407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:\2016-06-07 photos of staff and uniform\photos of staff and uniform 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18902"/>
          <a:stretch/>
        </p:blipFill>
        <p:spPr bwMode="auto">
          <a:xfrm>
            <a:off x="3304388" y="1412776"/>
            <a:ext cx="2400300" cy="3414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E:\2016-06-07 photos of staff and uniform\photos of staff and uniform 0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r="12671" b="20122"/>
          <a:stretch/>
        </p:blipFill>
        <p:spPr bwMode="auto">
          <a:xfrm>
            <a:off x="5897744" y="1418382"/>
            <a:ext cx="2514600" cy="340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2" descr="Image result for name lab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name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78" y="149498"/>
            <a:ext cx="36209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24" y="4819020"/>
            <a:ext cx="8520881" cy="19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4"/>
          <p:cNvSpPr>
            <a:spLocks noGrp="1"/>
          </p:cNvSpPr>
          <p:nvPr>
            <p:ph idx="1"/>
          </p:nvPr>
        </p:nvSpPr>
        <p:spPr>
          <a:xfrm>
            <a:off x="3688746" y="-171400"/>
            <a:ext cx="5347750" cy="70294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GB" sz="17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Remember drop off is flexible between 8.45- 9am to avoid congestion.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A member of staff will be on the door each morning- please pass on any messages as planners are not checked until reading days. Please make sure any other adults dropping off know to pass messages on. 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Please take water bottles out of bags so they can put them away when they come in- they forget they have them!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PE kit –Children to come in kits. Earrings must be removed at home for PE – Wednesday for DD/ SS Thursday LL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Named Reading folders– please bring in every day.</a:t>
            </a:r>
          </a:p>
          <a:p>
            <a:r>
              <a:rPr lang="en-GB" sz="1700" dirty="0">
                <a:solidFill>
                  <a:schemeClr val="tx1"/>
                </a:solidFill>
              </a:rPr>
              <a:t>Please record in your child’s planner when you have read with your child- At least 3X weekly at home before their book change day, 4x to achieve reading challenge prize</a:t>
            </a:r>
          </a:p>
          <a:p>
            <a:r>
              <a:rPr lang="en-GB" sz="1700" dirty="0">
                <a:solidFill>
                  <a:schemeClr val="tx1"/>
                </a:solidFill>
              </a:rPr>
              <a:t>Proud clouds – non-academic achievements</a:t>
            </a:r>
          </a:p>
          <a:p>
            <a:r>
              <a:rPr lang="en-GB" sz="1700" dirty="0" err="1">
                <a:solidFill>
                  <a:schemeClr val="tx1"/>
                </a:solidFill>
              </a:rPr>
              <a:t>Labell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b="1" u="sng" dirty="0">
                <a:solidFill>
                  <a:schemeClr val="tx1"/>
                </a:solidFill>
              </a:rPr>
              <a:t>ALL items of clothing!!!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Labelled Wellies – to be kept in school please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Labelled Water bottles – water only, not juice please. Please ensure your child has a drink with packed lunch from home.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Snack –Fruit is provided. If preferred, 1 piece of fruit or fruit based snack (not yoghurts) from home may be sent in LABELLED. Free milk is also available. 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Please check website regularly for news, letters and weekly updates.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Poorly children- if sickness/upset stomach please stay at home please for 48 hours after last symptoms!</a:t>
            </a:r>
          </a:p>
          <a:p>
            <a:pPr eaLnBrk="1" hangingPunct="1"/>
            <a:r>
              <a:rPr lang="en-GB" sz="1700" dirty="0" err="1">
                <a:solidFill>
                  <a:schemeClr val="tx1"/>
                </a:solidFill>
              </a:rPr>
              <a:t>Covid</a:t>
            </a:r>
            <a:r>
              <a:rPr lang="en-GB" sz="1700" dirty="0">
                <a:solidFill>
                  <a:schemeClr val="tx1"/>
                </a:solidFill>
              </a:rPr>
              <a:t> symptoms please see letter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If your child requires prescribed medicine please take it to the office and fill in the form.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Secret storyteller- please speak to class teacher if you would like to do this- </a:t>
            </a:r>
            <a:endParaRPr lang="en-GB" sz="2400" dirty="0"/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pic>
        <p:nvPicPr>
          <p:cNvPr id="13314" name="Picture 6" descr="C:\Users\Katie\AppData\Local\Microsoft\Windows\Temporary Internet Files\Content.IE5\O9M3P18F\MC900296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437063"/>
            <a:ext cx="20542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C:\Users\Katie\AppData\Local\Microsoft\Windows\Temporary Internet Files\Content.IE5\UP9TOXQB\MC9004405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84313"/>
            <a:ext cx="18288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188640"/>
            <a:ext cx="297953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General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Information</a:t>
            </a:r>
          </a:p>
        </p:txBody>
      </p:sp>
      <p:pic>
        <p:nvPicPr>
          <p:cNvPr id="13317" name="Picture 7" descr="MC90035124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65400"/>
            <a:ext cx="9318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4B332-AF4F-4402-AD23-C6BDA76660D4}"/>
              </a:ext>
            </a:extLst>
          </p:cNvPr>
          <p:cNvSpPr txBox="1"/>
          <p:nvPr/>
        </p:nvSpPr>
        <p:spPr>
          <a:xfrm>
            <a:off x="611560" y="476672"/>
            <a:ext cx="62646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If you would like to discuss any concerns….</a:t>
            </a:r>
          </a:p>
          <a:p>
            <a:pPr algn="ctr"/>
            <a:r>
              <a:rPr lang="en-GB" sz="2000" b="1" u="sng" dirty="0"/>
              <a:t>Drop in sessions.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EYFS drop in is on </a:t>
            </a:r>
            <a:r>
              <a:rPr lang="en-GB" sz="2000" u="sng" dirty="0"/>
              <a:t>Monday</a:t>
            </a:r>
            <a:r>
              <a:rPr lang="en-GB" sz="2000" dirty="0"/>
              <a:t> 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Due to the current situation the ‘drop in’ will be a telephone consultation. Please call the office between 3.30 and 4pm. 01782 513000.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Please feel free to pass messages to the member of staff on the gate in the mornings or email or ring the office.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76476-A299-4924-84F3-FECEEE75C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53263"/>
            <a:ext cx="876929" cy="1154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D1E22-6BD2-49E1-BE40-2D4F8574D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05756"/>
            <a:ext cx="1506471" cy="8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7E88-6219-42AD-A43E-82E4FFC8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Up and coming events!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3F12-2188-4FD7-B789-80B37FCD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8613"/>
            <a:ext cx="6770713" cy="47597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CLASS MASCOTS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Individual/ sibling photos 15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October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Parents evening 21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October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SHINE SESSIONS FOR CHRISTMAS CRAFT 14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Reports 16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Christmas holiday 17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*CHRISTMAS PERFORMANCE AM- 8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Dec/ PM 9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*FOREST SCHOOLS- DD 13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20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27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			  - SS 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11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18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July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*FUNDRAISING EVENTS-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Macmillan coffee morning 24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sept- info to follow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CHRISTMAS FAYRE- Date to be confirmed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PLEASE SEE THE WEBSITE FOR FULL DETAILS OF PARENTAL ENGAGEMENT EVENTS.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73853-A458-4785-9DFD-7F52333E5325}"/>
              </a:ext>
            </a:extLst>
          </p:cNvPr>
          <p:cNvSpPr txBox="1"/>
          <p:nvPr/>
        </p:nvSpPr>
        <p:spPr>
          <a:xfrm>
            <a:off x="467544" y="620688"/>
            <a:ext cx="66247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FOREST SCHOOL…..</a:t>
            </a:r>
          </a:p>
          <a:p>
            <a:pPr algn="ctr"/>
            <a:r>
              <a:rPr lang="en-GB" b="1" u="sng" dirty="0"/>
              <a:t>CREATIVE, RISK TAKING, CO-OPERATIVE, NEW EXPERIENCES, INDEPENDENCE, NEW FRIENDSHIPS</a:t>
            </a:r>
          </a:p>
          <a:p>
            <a:pPr algn="ctr"/>
            <a:endParaRPr lang="en-GB" b="1" u="sng" dirty="0"/>
          </a:p>
          <a:p>
            <a:pPr algn="ctr"/>
            <a:r>
              <a:rPr lang="en-GB" b="1" dirty="0"/>
              <a:t>Your child will need to come to school in their forest school kit and bring clean uniform and shoes to change into after.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These sessions are led by specialist forest school leader Mr Fox</a:t>
            </a:r>
          </a:p>
          <a:p>
            <a:pPr algn="ctr"/>
            <a:endParaRPr lang="en-GB" b="1" u="sng" dirty="0"/>
          </a:p>
          <a:p>
            <a:endParaRPr lang="en-GB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14984CBC-37E6-4F04-B9CB-16E35673A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0" y="188640"/>
            <a:ext cx="2043783" cy="1368152"/>
          </a:xfrm>
          <a:prstGeom prst="rect">
            <a:avLst/>
          </a:prstGeom>
        </p:spPr>
      </p:pic>
      <p:pic>
        <p:nvPicPr>
          <p:cNvPr id="6" name="Picture 5" descr="A group of people sitting at a park&#10;&#10;Description automatically generated">
            <a:extLst>
              <a:ext uri="{FF2B5EF4-FFF2-40B4-BE49-F238E27FC236}">
                <a16:creationId xmlns:a16="http://schemas.microsoft.com/office/drawing/2014/main" id="{E23644BA-AC4B-4B31-B962-F71E71784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9206"/>
            <a:ext cx="4185779" cy="2791392"/>
          </a:xfrm>
          <a:prstGeom prst="rect">
            <a:avLst/>
          </a:prstGeom>
        </p:spPr>
      </p:pic>
      <p:pic>
        <p:nvPicPr>
          <p:cNvPr id="8" name="Picture 7" descr="A picture containing tree, outdoor, ground, grass&#10;&#10;Description automatically generated">
            <a:extLst>
              <a:ext uri="{FF2B5EF4-FFF2-40B4-BE49-F238E27FC236}">
                <a16:creationId xmlns:a16="http://schemas.microsoft.com/office/drawing/2014/main" id="{1AFD43BF-5914-4A5D-BA92-F8F855B88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1" y="3929206"/>
            <a:ext cx="3744416" cy="28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deliver the curriculum?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60589"/>
            <a:ext cx="6496938" cy="4537073"/>
          </a:xfrm>
        </p:spPr>
        <p:txBody>
          <a:bodyPr>
            <a:noAutofit/>
          </a:bodyPr>
          <a:lstStyle/>
          <a:p>
            <a:r>
              <a:rPr lang="en-GB" sz="1400" b="1" dirty="0"/>
              <a:t>Adult led</a:t>
            </a:r>
          </a:p>
          <a:p>
            <a:endParaRPr lang="en-GB" sz="1400" b="1" dirty="0"/>
          </a:p>
          <a:p>
            <a:r>
              <a:rPr lang="en-GB" sz="1400" b="1" dirty="0"/>
              <a:t>‘Enabling environment activities’</a:t>
            </a:r>
          </a:p>
          <a:p>
            <a:pPr marL="0" indent="0">
              <a:buNone/>
            </a:pPr>
            <a:r>
              <a:rPr lang="en-GB" sz="1400" b="1" dirty="0"/>
              <a:t>       themed and differentiated through adult interaction</a:t>
            </a:r>
          </a:p>
          <a:p>
            <a:pPr marL="0" indent="0">
              <a:buNone/>
            </a:pPr>
            <a:r>
              <a:rPr lang="en-GB" sz="1400" b="1" dirty="0"/>
              <a:t>      and questioning</a:t>
            </a:r>
          </a:p>
          <a:p>
            <a:pPr marL="0" indent="0">
              <a:buNone/>
            </a:pPr>
            <a:endParaRPr lang="en-GB" sz="1400" b="1" dirty="0"/>
          </a:p>
          <a:p>
            <a:r>
              <a:rPr lang="en-GB" sz="1400" b="1" dirty="0"/>
              <a:t>Challenges- linked to writing, maths </a:t>
            </a:r>
          </a:p>
          <a:p>
            <a:pPr marL="0" indent="0">
              <a:buNone/>
            </a:pPr>
            <a:r>
              <a:rPr lang="en-GB" sz="1400" b="1" dirty="0"/>
              <a:t>     and phonics.</a:t>
            </a:r>
          </a:p>
          <a:p>
            <a:pPr marL="0" indent="0">
              <a:buNone/>
            </a:pPr>
            <a:endParaRPr lang="en-GB" sz="1400" b="1" dirty="0"/>
          </a:p>
          <a:p>
            <a:r>
              <a:rPr lang="en-GB" sz="1400" b="1" dirty="0"/>
              <a:t>Writing evidence recorded in writing journal, </a:t>
            </a:r>
            <a:br>
              <a:rPr lang="en-GB" sz="1400" b="1" dirty="0"/>
            </a:br>
            <a:r>
              <a:rPr lang="en-GB" sz="1400" b="1" dirty="0"/>
              <a:t>Evidence Me used to record wow moments.</a:t>
            </a:r>
          </a:p>
          <a:p>
            <a:r>
              <a:rPr lang="en-GB" sz="1400" b="1" dirty="0"/>
              <a:t>Please give your email address so these wow moments can be shared with you.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</p:txBody>
      </p:sp>
      <p:pic>
        <p:nvPicPr>
          <p:cNvPr id="10242" name="Picture 2" descr="Image result for teacher led activit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r="6896"/>
          <a:stretch/>
        </p:blipFill>
        <p:spPr bwMode="auto">
          <a:xfrm>
            <a:off x="3237190" y="1772816"/>
            <a:ext cx="1644886" cy="10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eacher led activ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27" y="1398604"/>
            <a:ext cx="2291311" cy="12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funky fingers eyf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0"/>
          <a:stretch>
            <a:fillRect/>
          </a:stretch>
        </p:blipFill>
        <p:spPr bwMode="auto">
          <a:xfrm>
            <a:off x="5312426" y="2837465"/>
            <a:ext cx="1644886" cy="25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Image result for investigation a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Image result for investigation a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3" descr="Image result for investigation ar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5" descr="Image result for investigation are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7" name="Picture 17" descr="Image result for investigation ar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1" b="9937"/>
          <a:stretch/>
        </p:blipFill>
        <p:spPr bwMode="auto">
          <a:xfrm rot="1046241">
            <a:off x="6999596" y="643239"/>
            <a:ext cx="1606841" cy="24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aths ar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31">
            <a:off x="6708956" y="4740755"/>
            <a:ext cx="1304332" cy="19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nics ar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480">
            <a:off x="7395611" y="3031220"/>
            <a:ext cx="1481154" cy="19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attachment.outlook.office.net/owa/staff11@oxhey.staffs.sch.uk/service.svc/s/GetFileAttachment?id=AQMkADFhMmNhMzk0LTA3MmYtNGFlMy05ZmI1LTQ3MGVkNDVmMjYwZABGAAADytpTMvUp70OGpipxMEpoGQcAYYbMGJbJgkGv%2Bn27LZ5DywAAAgEJAAAAYYbMGJbJgkGv%2Bn27LZ5DywABG0Ai4wAAAAESABAACeFrgxV2Mk6g5%2F2sFMKbUQ%3D%3D&amp;X-OWA-CANARY=uL5OAkS5g0Sb1nd3XwJtVAAR1VOP4dMYr_e4OLYeYnAI9B1zaFb6T94ZbSR1lFtdmkVRurPQxvI.&amp;token=e12b1e99-e8eb-421b-9424-e7b97c9ea583&amp;owa=outlook.office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1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4788024" y="322388"/>
            <a:ext cx="3829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school we use the online package ‘2simple- evidence me’ to record evidence of Continuous Provision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‘Parent Share’ package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allows parents to view the observations we have made of your child at home, including photographs, with a short description of the activity or outcome and the area of learning it relates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Through parent share you can also make contributions to your child’s learning journey by sending in photographs of the things your child has achieved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note you can not communicate with the teacher </a:t>
            </a:r>
          </a:p>
          <a:p>
            <a:r>
              <a:rPr lang="en-GB" dirty="0"/>
              <a:t>     regarding general enquiries through parent share.</a:t>
            </a:r>
          </a:p>
        </p:txBody>
      </p:sp>
    </p:spTree>
    <p:extLst>
      <p:ext uri="{BB962C8B-B14F-4D97-AF65-F5344CB8AC3E}">
        <p14:creationId xmlns:p14="http://schemas.microsoft.com/office/powerpoint/2010/main" val="10176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00625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4788024" y="322388"/>
            <a:ext cx="3829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Here’s how!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your preferred email address to school (via 2simple letter)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Accept the invite that will be emailed to your given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‘observations’ will be emailed to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Contribute to your child’s learning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06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745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Welcome to EYFS</vt:lpstr>
      <vt:lpstr>Our School Uniform </vt:lpstr>
      <vt:lpstr>PowerPoint Presentation</vt:lpstr>
      <vt:lpstr>PowerPoint Presentation</vt:lpstr>
      <vt:lpstr>Up and coming events!</vt:lpstr>
      <vt:lpstr>PowerPoint Presentation</vt:lpstr>
      <vt:lpstr>How do we deliver the curriculum?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Information</dc:title>
  <dc:creator>Katie</dc:creator>
  <cp:lastModifiedBy>michelle fletcher</cp:lastModifiedBy>
  <cp:revision>116</cp:revision>
  <cp:lastPrinted>2020-09-07T12:58:23Z</cp:lastPrinted>
  <dcterms:created xsi:type="dcterms:W3CDTF">2011-06-06T16:38:40Z</dcterms:created>
  <dcterms:modified xsi:type="dcterms:W3CDTF">2021-11-14T17:20:32Z</dcterms:modified>
</cp:coreProperties>
</file>