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4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6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1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8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6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5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9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2E84-BF1A-4A2C-80EE-BA2A6E87B46D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80D1-DEBF-4FE9-8A0A-A45CAC3C2EA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D461D-E843-4905-AF35-AD78E8E65A0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3274517" y="9707880"/>
            <a:ext cx="219670" cy="63222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41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53832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458564E-CE71-4C56-AA12-878C72ED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3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Duff</dc:creator>
  <cp:lastModifiedBy>Clare Woodroffe-Butcher</cp:lastModifiedBy>
  <cp:revision>1</cp:revision>
  <dcterms:created xsi:type="dcterms:W3CDTF">2022-06-16T12:09:53Z</dcterms:created>
  <dcterms:modified xsi:type="dcterms:W3CDTF">2022-06-22T12:48:25Z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72f14c-d40a-4996-84a9-078c3b8640e0_Enabled">
    <vt:lpwstr>true</vt:lpwstr>
  </property>
  <property fmtid="{D5CDD505-2E9C-101B-9397-08002B2CF9AE}" pid="3" name="MSIP_Label_f472f14c-d40a-4996-84a9-078c3b8640e0_SetDate">
    <vt:lpwstr>2022-06-16T12:09:53Z</vt:lpwstr>
  </property>
  <property fmtid="{D5CDD505-2E9C-101B-9397-08002B2CF9AE}" pid="4" name="MSIP_Label_f472f14c-d40a-4996-84a9-078c3b8640e0_Method">
    <vt:lpwstr>Standard</vt:lpwstr>
  </property>
  <property fmtid="{D5CDD505-2E9C-101B-9397-08002B2CF9AE}" pid="5" name="MSIP_Label_f472f14c-d40a-4996-84a9-078c3b8640e0_Name">
    <vt:lpwstr>f472f14c-d40a-4996-84a9-078c3b8640e0</vt:lpwstr>
  </property>
  <property fmtid="{D5CDD505-2E9C-101B-9397-08002B2CF9AE}" pid="6" name="MSIP_Label_f472f14c-d40a-4996-84a9-078c3b8640e0_SiteId">
    <vt:lpwstr>cd62b7dd-4b48-44bd-90e7-e143a22c8ead</vt:lpwstr>
  </property>
  <property fmtid="{D5CDD505-2E9C-101B-9397-08002B2CF9AE}" pid="7" name="MSIP_Label_f472f14c-d40a-4996-84a9-078c3b8640e0_ActionId">
    <vt:lpwstr>d24f753d-d452-43f9-8326-cf802466eb08</vt:lpwstr>
  </property>
  <property fmtid="{D5CDD505-2E9C-101B-9397-08002B2CF9AE}" pid="8" name="MSIP_Label_f472f14c-d40a-4996-84a9-078c3b8640e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</vt:lpwstr>
  </property>
</Properties>
</file>