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9C46A-6094-472A-B7E4-426F26020868}" v="1919" dt="2022-01-20T13:38:4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7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1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0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3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6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7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8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3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17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7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E5AD2-D8B7-4ED5-9C1C-4CA81B0B3057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B980-F88A-427A-82DC-566C13B30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29624" y="-85969"/>
            <a:ext cx="12474023" cy="9342468"/>
          </a:xfrm>
          <a:prstGeom prst="rect">
            <a:avLst/>
          </a:prstGeom>
        </p:spPr>
      </p:pic>
      <p:pic>
        <p:nvPicPr>
          <p:cNvPr id="2056" name="image2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14" y="4258312"/>
            <a:ext cx="617842" cy="55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17" y="3245201"/>
            <a:ext cx="714915" cy="6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3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67" b="94000" l="2198" r="978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6650"/>
          <a:stretch/>
        </p:blipFill>
        <p:spPr bwMode="auto">
          <a:xfrm>
            <a:off x="8536293" y="1699030"/>
            <a:ext cx="4097358" cy="187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4.jpe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210" r="995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83" y="3672476"/>
            <a:ext cx="1947997" cy="159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600" y="4826436"/>
            <a:ext cx="50591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54025" y="641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3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607840" y="2531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Unit plan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524" y="5498425"/>
            <a:ext cx="23548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Prior learning – find out what the children do or don’t already know/ gaps in learning from the year previously and current year to ensure appropriate components are positioned to make subsequent learning possible. 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08746" y="5489968"/>
            <a:ext cx="12705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skills are taught and built up upon (component)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79638" y="5102480"/>
            <a:ext cx="15196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skills become fluent  through compositional devices and tactics being introduced  (component)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26377" y="4440761"/>
            <a:ext cx="180039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Fluent components are applied into sequences, games and competitive settings where children can be self and peer evaluative  to allow them to become autonomous </a:t>
            </a: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983" y="4814141"/>
            <a:ext cx="50591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8898486" y="3705428"/>
            <a:ext cx="33729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Individual, sequential component lessons (football) build throughout the unit and are applied regularly to the building composite final piece / game/ sequence (goal).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7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55" y="-4986"/>
            <a:ext cx="12192000" cy="686482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669936" y="3643898"/>
            <a:ext cx="2143125" cy="2143125"/>
            <a:chOff x="2542494" y="4264614"/>
            <a:chExt cx="2143125" cy="21431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2494" y="4264614"/>
              <a:ext cx="2143125" cy="2143125"/>
            </a:xfrm>
            <a:prstGeom prst="ellipse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535912" y="4675249"/>
              <a:ext cx="184731" cy="313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600" dirty="0">
                <a:latin typeface="Letter-join Plus 40" panose="02000505000000020003" pitchFamily="50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37" y="103010"/>
            <a:ext cx="2143125" cy="2143125"/>
          </a:xfrm>
          <a:prstGeom prst="ellipse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7237" y="247937"/>
            <a:ext cx="21088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Warm up</a:t>
            </a: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(revisit and retrieve knowledge and vocabulary from previous taught components to improve automaticity and make connection to scene)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61" y="2275090"/>
            <a:ext cx="2143125" cy="2143125"/>
          </a:xfrm>
          <a:prstGeom prst="ellipse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8471" y="2382176"/>
            <a:ext cx="1871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Share specific </a:t>
            </a:r>
          </a:p>
          <a:p>
            <a:pPr algn="ct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LO (new component), mantra and context to the lesson and how it links to previous components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682" y="4032215"/>
            <a:ext cx="2143125" cy="2143125"/>
          </a:xfrm>
          <a:prstGeom prst="ellipse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76808" y="4280152"/>
            <a:ext cx="18702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Model and teach new component, linking new vocabulary and use scaffolding learning when needed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341" y="3740435"/>
            <a:ext cx="2143125" cy="2143125"/>
          </a:xfrm>
          <a:prstGeom prst="ellipse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23783" y="4186723"/>
            <a:ext cx="1489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Practise and repeat new component to ensure fluency.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05" y="2574683"/>
            <a:ext cx="2143125" cy="2143125"/>
          </a:xfrm>
          <a:prstGeom prst="ellipse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427" y="288021"/>
            <a:ext cx="2143125" cy="2143125"/>
          </a:xfrm>
          <a:prstGeom prst="ellipse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182823" y="681037"/>
            <a:ext cx="1692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Evaluate and reflect on the new component linking back to the LO.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42868" y="2890214"/>
            <a:ext cx="1884334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Apply and master component by combining it with previously taught components in a slowly built up composite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5963" y="2541494"/>
            <a:ext cx="1936656" cy="111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5" name="Picture 24" descr="Young referee Vector Clipart in AI, SVG, EPS, PSD, 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936" y="388442"/>
            <a:ext cx="1367119" cy="225495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Down Arrow 11"/>
          <p:cNvSpPr/>
          <p:nvPr/>
        </p:nvSpPr>
        <p:spPr>
          <a:xfrm>
            <a:off x="5653274" y="2963738"/>
            <a:ext cx="907321" cy="1233124"/>
          </a:xfrm>
          <a:prstGeom prst="downArrow">
            <a:avLst>
              <a:gd name="adj1" fmla="val 27826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 rot="19753365">
            <a:off x="6924113" y="2815680"/>
            <a:ext cx="907321" cy="1233124"/>
          </a:xfrm>
          <a:prstGeom prst="downArrow">
            <a:avLst>
              <a:gd name="adj1" fmla="val 19221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2252925">
            <a:off x="4358113" y="2817331"/>
            <a:ext cx="907321" cy="1233124"/>
          </a:xfrm>
          <a:prstGeom prst="downArrow">
            <a:avLst>
              <a:gd name="adj1" fmla="val 29206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336087" y="2439832"/>
            <a:ext cx="1583397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AFL and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Questioning throughou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0" name="Down Arrow 29"/>
          <p:cNvSpPr/>
          <p:nvPr/>
        </p:nvSpPr>
        <p:spPr>
          <a:xfrm rot="3690679">
            <a:off x="3280430" y="2013666"/>
            <a:ext cx="907321" cy="1233124"/>
          </a:xfrm>
          <a:prstGeom prst="downArrow">
            <a:avLst>
              <a:gd name="adj1" fmla="val 26619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 rot="5400000">
            <a:off x="3151461" y="551833"/>
            <a:ext cx="907321" cy="1233124"/>
          </a:xfrm>
          <a:prstGeom prst="downArrow">
            <a:avLst>
              <a:gd name="adj1" fmla="val 25055"/>
              <a:gd name="adj2" fmla="val 52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31"/>
          <p:cNvSpPr/>
          <p:nvPr/>
        </p:nvSpPr>
        <p:spPr>
          <a:xfrm rot="18412234">
            <a:off x="8221532" y="2112193"/>
            <a:ext cx="907321" cy="1233124"/>
          </a:xfrm>
          <a:prstGeom prst="downArrow">
            <a:avLst>
              <a:gd name="adj1" fmla="val 18708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Down Arrow 32"/>
          <p:cNvSpPr/>
          <p:nvPr/>
        </p:nvSpPr>
        <p:spPr>
          <a:xfrm rot="16200000">
            <a:off x="8435365" y="594816"/>
            <a:ext cx="907321" cy="1233124"/>
          </a:xfrm>
          <a:prstGeom prst="downArrow">
            <a:avLst>
              <a:gd name="adj1" fmla="val 22283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83651-3C6F-B041-9E38-B6DDC3D0A108}"/>
              </a:ext>
            </a:extLst>
          </p:cNvPr>
          <p:cNvSpPr txBox="1"/>
          <p:nvPr/>
        </p:nvSpPr>
        <p:spPr>
          <a:xfrm>
            <a:off x="2808611" y="4300865"/>
            <a:ext cx="1828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Introduce new vocabulary and use in context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02E12B-8E5A-495B-AC04-36FD93E004CA}"/>
              </a:ext>
            </a:extLst>
          </p:cNvPr>
          <p:cNvSpPr txBox="1"/>
          <p:nvPr/>
        </p:nvSpPr>
        <p:spPr>
          <a:xfrm>
            <a:off x="1403231" y="6104627"/>
            <a:ext cx="91986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Throughout the lesson- 80% active, evaluate their own and other people’s performances, PE vocabulary to be used throughout the lesson.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45432-17A2-4140-8472-46A865E8CED2}"/>
              </a:ext>
            </a:extLst>
          </p:cNvPr>
          <p:cNvSpPr txBox="1"/>
          <p:nvPr/>
        </p:nvSpPr>
        <p:spPr>
          <a:xfrm>
            <a:off x="4422475" y="-5751"/>
            <a:ext cx="36777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 Education Lesson Pathway</a:t>
            </a:r>
          </a:p>
        </p:txBody>
      </p:sp>
    </p:spTree>
    <p:extLst>
      <p:ext uri="{BB962C8B-B14F-4D97-AF65-F5344CB8AC3E}">
        <p14:creationId xmlns:p14="http://schemas.microsoft.com/office/powerpoint/2010/main" val="69669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40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N Kaminskas</dc:creator>
  <cp:lastModifiedBy>Laura Jones</cp:lastModifiedBy>
  <cp:revision>329</cp:revision>
  <dcterms:created xsi:type="dcterms:W3CDTF">2022-01-13T17:30:41Z</dcterms:created>
  <dcterms:modified xsi:type="dcterms:W3CDTF">2022-12-02T10:42:28Z</dcterms:modified>
</cp:coreProperties>
</file>