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02" r:id="rId38"/>
    <p:sldId id="303" r:id="rId39"/>
    <p:sldId id="304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9" r:id="rId55"/>
    <p:sldId id="330" r:id="rId56"/>
    <p:sldId id="331" r:id="rId57"/>
    <p:sldId id="332" r:id="rId58"/>
    <p:sldId id="334" r:id="rId59"/>
    <p:sldId id="335" r:id="rId60"/>
    <p:sldId id="336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4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slide" Target="slides/slide6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B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B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B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B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45720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06000" y="0"/>
                </a:lnTo>
                <a:lnTo>
                  <a:pt x="9906000" y="6858000"/>
                </a:lnTo>
                <a:close/>
              </a:path>
            </a:pathLst>
          </a:custGeom>
          <a:solidFill>
            <a:srgbClr val="F6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1368" y="710427"/>
            <a:ext cx="6038595" cy="516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B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448" y="1306067"/>
            <a:ext cx="9058910" cy="532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8800" y="7091970"/>
            <a:ext cx="1833880" cy="186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85003" y="7078254"/>
            <a:ext cx="241300" cy="20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2D60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000000"/>
                </a:solidFill>
              </a:rPr>
              <a:t>‹#›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Relationship Id="rId9" Type="http://schemas.openxmlformats.org/officeDocument/2006/relationships/image" Target="../media/image8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g"/><Relationship Id="rId3" Type="http://schemas.openxmlformats.org/officeDocument/2006/relationships/image" Target="../media/image87.jpg"/><Relationship Id="rId7" Type="http://schemas.openxmlformats.org/officeDocument/2006/relationships/image" Target="../media/image91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11" Type="http://schemas.openxmlformats.org/officeDocument/2006/relationships/image" Target="../media/image3.jpg"/><Relationship Id="rId5" Type="http://schemas.openxmlformats.org/officeDocument/2006/relationships/image" Target="../media/image89.jpg"/><Relationship Id="rId10" Type="http://schemas.openxmlformats.org/officeDocument/2006/relationships/image" Target="../media/image94.png"/><Relationship Id="rId4" Type="http://schemas.openxmlformats.org/officeDocument/2006/relationships/image" Target="../media/image88.jpg"/><Relationship Id="rId9" Type="http://schemas.openxmlformats.org/officeDocument/2006/relationships/image" Target="../media/image9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g"/><Relationship Id="rId3" Type="http://schemas.openxmlformats.org/officeDocument/2006/relationships/image" Target="../media/image96.jpg"/><Relationship Id="rId7" Type="http://schemas.openxmlformats.org/officeDocument/2006/relationships/image" Target="../media/image100.jpg"/><Relationship Id="rId12" Type="http://schemas.openxmlformats.org/officeDocument/2006/relationships/image" Target="../media/image3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11" Type="http://schemas.openxmlformats.org/officeDocument/2006/relationships/image" Target="../media/image104.jpg"/><Relationship Id="rId5" Type="http://schemas.openxmlformats.org/officeDocument/2006/relationships/image" Target="../media/image98.jpg"/><Relationship Id="rId10" Type="http://schemas.openxmlformats.org/officeDocument/2006/relationships/image" Target="../media/image103.jpg"/><Relationship Id="rId4" Type="http://schemas.openxmlformats.org/officeDocument/2006/relationships/image" Target="../media/image97.jpg"/><Relationship Id="rId9" Type="http://schemas.openxmlformats.org/officeDocument/2006/relationships/image" Target="../media/image10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g"/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g"/><Relationship Id="rId5" Type="http://schemas.openxmlformats.org/officeDocument/2006/relationships/image" Target="../media/image112.jpg"/><Relationship Id="rId4" Type="http://schemas.openxmlformats.org/officeDocument/2006/relationships/image" Target="../media/image111.jpg"/><Relationship Id="rId9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g"/><Relationship Id="rId3" Type="http://schemas.openxmlformats.org/officeDocument/2006/relationships/image" Target="../media/image117.jpg"/><Relationship Id="rId7" Type="http://schemas.openxmlformats.org/officeDocument/2006/relationships/image" Target="../media/image121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g"/><Relationship Id="rId5" Type="http://schemas.openxmlformats.org/officeDocument/2006/relationships/image" Target="../media/image119.jpg"/><Relationship Id="rId10" Type="http://schemas.openxmlformats.org/officeDocument/2006/relationships/image" Target="../media/image3.jpg"/><Relationship Id="rId4" Type="http://schemas.openxmlformats.org/officeDocument/2006/relationships/image" Target="../media/image118.jpg"/><Relationship Id="rId9" Type="http://schemas.openxmlformats.org/officeDocument/2006/relationships/image" Target="../media/image1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g"/><Relationship Id="rId3" Type="http://schemas.openxmlformats.org/officeDocument/2006/relationships/image" Target="../media/image127.jpg"/><Relationship Id="rId7" Type="http://schemas.openxmlformats.org/officeDocument/2006/relationships/image" Target="../media/image131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g"/><Relationship Id="rId5" Type="http://schemas.openxmlformats.org/officeDocument/2006/relationships/image" Target="../media/image129.jpg"/><Relationship Id="rId10" Type="http://schemas.openxmlformats.org/officeDocument/2006/relationships/image" Target="../media/image3.jpg"/><Relationship Id="rId4" Type="http://schemas.openxmlformats.org/officeDocument/2006/relationships/image" Target="../media/image128.jpg"/><Relationship Id="rId9" Type="http://schemas.openxmlformats.org/officeDocument/2006/relationships/image" Target="../media/image1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40.jpg"/><Relationship Id="rId18" Type="http://schemas.openxmlformats.org/officeDocument/2006/relationships/image" Target="../media/image145.jpg"/><Relationship Id="rId3" Type="http://schemas.openxmlformats.org/officeDocument/2006/relationships/image" Target="../media/image135.jpg"/><Relationship Id="rId21" Type="http://schemas.openxmlformats.org/officeDocument/2006/relationships/image" Target="../media/image147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44.jpg"/><Relationship Id="rId2" Type="http://schemas.openxmlformats.org/officeDocument/2006/relationships/image" Target="../media/image134.jpg"/><Relationship Id="rId16" Type="http://schemas.openxmlformats.org/officeDocument/2006/relationships/image" Target="../media/image143.jpg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g"/><Relationship Id="rId11" Type="http://schemas.openxmlformats.org/officeDocument/2006/relationships/image" Target="../media/image139.jpg"/><Relationship Id="rId5" Type="http://schemas.openxmlformats.org/officeDocument/2006/relationships/image" Target="../media/image137.jpg"/><Relationship Id="rId15" Type="http://schemas.openxmlformats.org/officeDocument/2006/relationships/image" Target="../media/image142.jpg"/><Relationship Id="rId10" Type="http://schemas.openxmlformats.org/officeDocument/2006/relationships/image" Target="../media/image12.jpg"/><Relationship Id="rId19" Type="http://schemas.openxmlformats.org/officeDocument/2006/relationships/image" Target="../media/image146.jpg"/><Relationship Id="rId4" Type="http://schemas.openxmlformats.org/officeDocument/2006/relationships/image" Target="../media/image136.jpg"/><Relationship Id="rId9" Type="http://schemas.openxmlformats.org/officeDocument/2006/relationships/image" Target="../media/image11.jpg"/><Relationship Id="rId14" Type="http://schemas.openxmlformats.org/officeDocument/2006/relationships/image" Target="../media/image14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g"/><Relationship Id="rId13" Type="http://schemas.openxmlformats.org/officeDocument/2006/relationships/image" Target="../media/image159.jpg"/><Relationship Id="rId18" Type="http://schemas.openxmlformats.org/officeDocument/2006/relationships/image" Target="../media/image164.jpg"/><Relationship Id="rId3" Type="http://schemas.openxmlformats.org/officeDocument/2006/relationships/image" Target="../media/image149.jpg"/><Relationship Id="rId21" Type="http://schemas.openxmlformats.org/officeDocument/2006/relationships/image" Target="../media/image166.jpg"/><Relationship Id="rId7" Type="http://schemas.openxmlformats.org/officeDocument/2006/relationships/image" Target="../media/image153.jpg"/><Relationship Id="rId12" Type="http://schemas.openxmlformats.org/officeDocument/2006/relationships/image" Target="../media/image158.jpg"/><Relationship Id="rId17" Type="http://schemas.openxmlformats.org/officeDocument/2006/relationships/image" Target="../media/image163.jpg"/><Relationship Id="rId2" Type="http://schemas.openxmlformats.org/officeDocument/2006/relationships/image" Target="../media/image148.jpg"/><Relationship Id="rId16" Type="http://schemas.openxmlformats.org/officeDocument/2006/relationships/image" Target="../media/image162.jpg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jpg"/><Relationship Id="rId11" Type="http://schemas.openxmlformats.org/officeDocument/2006/relationships/image" Target="../media/image157.jpg"/><Relationship Id="rId5" Type="http://schemas.openxmlformats.org/officeDocument/2006/relationships/image" Target="../media/image151.jpg"/><Relationship Id="rId15" Type="http://schemas.openxmlformats.org/officeDocument/2006/relationships/image" Target="../media/image161.jpg"/><Relationship Id="rId10" Type="http://schemas.openxmlformats.org/officeDocument/2006/relationships/image" Target="../media/image156.jpg"/><Relationship Id="rId19" Type="http://schemas.openxmlformats.org/officeDocument/2006/relationships/image" Target="../media/image165.jpg"/><Relationship Id="rId4" Type="http://schemas.openxmlformats.org/officeDocument/2006/relationships/image" Target="../media/image150.jpg"/><Relationship Id="rId9" Type="http://schemas.openxmlformats.org/officeDocument/2006/relationships/image" Target="../media/image155.jpg"/><Relationship Id="rId14" Type="http://schemas.openxmlformats.org/officeDocument/2006/relationships/image" Target="../media/image16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jpg"/><Relationship Id="rId13" Type="http://schemas.openxmlformats.org/officeDocument/2006/relationships/image" Target="../media/image48.jpg"/><Relationship Id="rId18" Type="http://schemas.openxmlformats.org/officeDocument/2006/relationships/image" Target="../media/image178.jpg"/><Relationship Id="rId3" Type="http://schemas.openxmlformats.org/officeDocument/2006/relationships/image" Target="../media/image168.png"/><Relationship Id="rId21" Type="http://schemas.openxmlformats.org/officeDocument/2006/relationships/image" Target="../media/image181.png"/><Relationship Id="rId7" Type="http://schemas.openxmlformats.org/officeDocument/2006/relationships/image" Target="../media/image172.jpg"/><Relationship Id="rId12" Type="http://schemas.openxmlformats.org/officeDocument/2006/relationships/image" Target="../media/image177.jpg"/><Relationship Id="rId17" Type="http://schemas.openxmlformats.org/officeDocument/2006/relationships/image" Target="../media/image53.jpg"/><Relationship Id="rId2" Type="http://schemas.openxmlformats.org/officeDocument/2006/relationships/image" Target="../media/image167.jpg"/><Relationship Id="rId16" Type="http://schemas.openxmlformats.org/officeDocument/2006/relationships/image" Target="../media/image52.jpg"/><Relationship Id="rId20" Type="http://schemas.openxmlformats.org/officeDocument/2006/relationships/image" Target="../media/image1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jpg"/><Relationship Id="rId11" Type="http://schemas.openxmlformats.org/officeDocument/2006/relationships/image" Target="../media/image176.jpg"/><Relationship Id="rId5" Type="http://schemas.openxmlformats.org/officeDocument/2006/relationships/image" Target="../media/image170.jpg"/><Relationship Id="rId15" Type="http://schemas.openxmlformats.org/officeDocument/2006/relationships/image" Target="../media/image50.jpg"/><Relationship Id="rId10" Type="http://schemas.openxmlformats.org/officeDocument/2006/relationships/image" Target="../media/image175.jpg"/><Relationship Id="rId19" Type="http://schemas.openxmlformats.org/officeDocument/2006/relationships/image" Target="../media/image179.png"/><Relationship Id="rId4" Type="http://schemas.openxmlformats.org/officeDocument/2006/relationships/image" Target="../media/image169.jpg"/><Relationship Id="rId9" Type="http://schemas.openxmlformats.org/officeDocument/2006/relationships/image" Target="../media/image174.png"/><Relationship Id="rId14" Type="http://schemas.openxmlformats.org/officeDocument/2006/relationships/image" Target="../media/image49.jpg"/><Relationship Id="rId2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jpg"/><Relationship Id="rId3" Type="http://schemas.openxmlformats.org/officeDocument/2006/relationships/image" Target="../media/image183.jpg"/><Relationship Id="rId7" Type="http://schemas.openxmlformats.org/officeDocument/2006/relationships/image" Target="../media/image187.jpg"/><Relationship Id="rId12" Type="http://schemas.openxmlformats.org/officeDocument/2006/relationships/image" Target="../media/image191.jpg"/><Relationship Id="rId2" Type="http://schemas.openxmlformats.org/officeDocument/2006/relationships/image" Target="../media/image1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jpg"/><Relationship Id="rId11" Type="http://schemas.openxmlformats.org/officeDocument/2006/relationships/image" Target="../media/image65.jpg"/><Relationship Id="rId5" Type="http://schemas.openxmlformats.org/officeDocument/2006/relationships/image" Target="../media/image185.jpg"/><Relationship Id="rId10" Type="http://schemas.openxmlformats.org/officeDocument/2006/relationships/image" Target="../media/image190.jpg"/><Relationship Id="rId4" Type="http://schemas.openxmlformats.org/officeDocument/2006/relationships/image" Target="../media/image184.jpg"/><Relationship Id="rId9" Type="http://schemas.openxmlformats.org/officeDocument/2006/relationships/image" Target="../media/image18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jpg"/><Relationship Id="rId13" Type="http://schemas.openxmlformats.org/officeDocument/2006/relationships/image" Target="../media/image199.jpg"/><Relationship Id="rId3" Type="http://schemas.openxmlformats.org/officeDocument/2006/relationships/image" Target="../media/image193.jpg"/><Relationship Id="rId7" Type="http://schemas.openxmlformats.org/officeDocument/2006/relationships/image" Target="../media/image66.jpg"/><Relationship Id="rId12" Type="http://schemas.openxmlformats.org/officeDocument/2006/relationships/image" Target="../media/image198.jpg"/><Relationship Id="rId2" Type="http://schemas.openxmlformats.org/officeDocument/2006/relationships/image" Target="../media/image192.jpg"/><Relationship Id="rId16" Type="http://schemas.openxmlformats.org/officeDocument/2006/relationships/image" Target="../media/image20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jpg"/><Relationship Id="rId11" Type="http://schemas.openxmlformats.org/officeDocument/2006/relationships/image" Target="../media/image70.jpg"/><Relationship Id="rId5" Type="http://schemas.openxmlformats.org/officeDocument/2006/relationships/image" Target="../media/image195.jpg"/><Relationship Id="rId15" Type="http://schemas.openxmlformats.org/officeDocument/2006/relationships/image" Target="../media/image3.jpg"/><Relationship Id="rId10" Type="http://schemas.openxmlformats.org/officeDocument/2006/relationships/image" Target="../media/image69.jpg"/><Relationship Id="rId4" Type="http://schemas.openxmlformats.org/officeDocument/2006/relationships/image" Target="../media/image194.jpg"/><Relationship Id="rId9" Type="http://schemas.openxmlformats.org/officeDocument/2006/relationships/image" Target="../media/image68.jpg"/><Relationship Id="rId14" Type="http://schemas.openxmlformats.org/officeDocument/2006/relationships/image" Target="../media/image200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jpg"/><Relationship Id="rId13" Type="http://schemas.openxmlformats.org/officeDocument/2006/relationships/image" Target="../media/image213.jpg"/><Relationship Id="rId18" Type="http://schemas.openxmlformats.org/officeDocument/2006/relationships/image" Target="../media/image217.jpg"/><Relationship Id="rId3" Type="http://schemas.openxmlformats.org/officeDocument/2006/relationships/image" Target="../media/image203.jpg"/><Relationship Id="rId7" Type="http://schemas.openxmlformats.org/officeDocument/2006/relationships/image" Target="../media/image207.jpg"/><Relationship Id="rId12" Type="http://schemas.openxmlformats.org/officeDocument/2006/relationships/image" Target="../media/image212.jpg"/><Relationship Id="rId17" Type="http://schemas.openxmlformats.org/officeDocument/2006/relationships/image" Target="../media/image3.jpg"/><Relationship Id="rId2" Type="http://schemas.openxmlformats.org/officeDocument/2006/relationships/image" Target="../media/image202.jpg"/><Relationship Id="rId16" Type="http://schemas.openxmlformats.org/officeDocument/2006/relationships/image" Target="../media/image2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jpg"/><Relationship Id="rId5" Type="http://schemas.openxmlformats.org/officeDocument/2006/relationships/image" Target="../media/image205.png"/><Relationship Id="rId15" Type="http://schemas.openxmlformats.org/officeDocument/2006/relationships/image" Target="../media/image215.jpg"/><Relationship Id="rId10" Type="http://schemas.openxmlformats.org/officeDocument/2006/relationships/image" Target="../media/image210.jpg"/><Relationship Id="rId4" Type="http://schemas.openxmlformats.org/officeDocument/2006/relationships/image" Target="../media/image204.jpg"/><Relationship Id="rId9" Type="http://schemas.openxmlformats.org/officeDocument/2006/relationships/image" Target="../media/image209.jpg"/><Relationship Id="rId14" Type="http://schemas.openxmlformats.org/officeDocument/2006/relationships/image" Target="../media/image2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g"/><Relationship Id="rId7" Type="http://schemas.openxmlformats.org/officeDocument/2006/relationships/image" Target="../media/image3.jpg"/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jpg"/><Relationship Id="rId5" Type="http://schemas.openxmlformats.org/officeDocument/2006/relationships/image" Target="../media/image221.jpg"/><Relationship Id="rId4" Type="http://schemas.openxmlformats.org/officeDocument/2006/relationships/image" Target="../media/image220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jpg"/><Relationship Id="rId13" Type="http://schemas.openxmlformats.org/officeDocument/2006/relationships/image" Target="../media/image234.jpg"/><Relationship Id="rId3" Type="http://schemas.openxmlformats.org/officeDocument/2006/relationships/image" Target="../media/image224.jpg"/><Relationship Id="rId7" Type="http://schemas.openxmlformats.org/officeDocument/2006/relationships/image" Target="../media/image228.jpg"/><Relationship Id="rId12" Type="http://schemas.openxmlformats.org/officeDocument/2006/relationships/image" Target="../media/image233.jpg"/><Relationship Id="rId17" Type="http://schemas.openxmlformats.org/officeDocument/2006/relationships/image" Target="../media/image3.jpg"/><Relationship Id="rId2" Type="http://schemas.openxmlformats.org/officeDocument/2006/relationships/image" Target="../media/image223.jpg"/><Relationship Id="rId16" Type="http://schemas.openxmlformats.org/officeDocument/2006/relationships/image" Target="../media/image2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jpg"/><Relationship Id="rId11" Type="http://schemas.openxmlformats.org/officeDocument/2006/relationships/image" Target="../media/image232.jpg"/><Relationship Id="rId5" Type="http://schemas.openxmlformats.org/officeDocument/2006/relationships/image" Target="../media/image226.jpg"/><Relationship Id="rId15" Type="http://schemas.openxmlformats.org/officeDocument/2006/relationships/image" Target="../media/image236.jpg"/><Relationship Id="rId10" Type="http://schemas.openxmlformats.org/officeDocument/2006/relationships/image" Target="../media/image231.jpg"/><Relationship Id="rId4" Type="http://schemas.openxmlformats.org/officeDocument/2006/relationships/image" Target="../media/image225.jpg"/><Relationship Id="rId9" Type="http://schemas.openxmlformats.org/officeDocument/2006/relationships/image" Target="../media/image230.jpg"/><Relationship Id="rId14" Type="http://schemas.openxmlformats.org/officeDocument/2006/relationships/image" Target="../media/image2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jpg"/><Relationship Id="rId2" Type="http://schemas.openxmlformats.org/officeDocument/2006/relationships/image" Target="../media/image2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jpg"/><Relationship Id="rId5" Type="http://schemas.openxmlformats.org/officeDocument/2006/relationships/image" Target="../media/image240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jpg"/><Relationship Id="rId3" Type="http://schemas.openxmlformats.org/officeDocument/2006/relationships/image" Target="../media/image111.jpg"/><Relationship Id="rId7" Type="http://schemas.openxmlformats.org/officeDocument/2006/relationships/image" Target="../media/image246.jpg"/><Relationship Id="rId12" Type="http://schemas.openxmlformats.org/officeDocument/2006/relationships/image" Target="../media/image250.jpg"/><Relationship Id="rId2" Type="http://schemas.openxmlformats.org/officeDocument/2006/relationships/image" Target="../media/image2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jpg"/><Relationship Id="rId11" Type="http://schemas.openxmlformats.org/officeDocument/2006/relationships/image" Target="../media/image249.jpg"/><Relationship Id="rId5" Type="http://schemas.openxmlformats.org/officeDocument/2006/relationships/image" Target="../media/image244.jpg"/><Relationship Id="rId10" Type="http://schemas.openxmlformats.org/officeDocument/2006/relationships/image" Target="../media/image3.jpg"/><Relationship Id="rId4" Type="http://schemas.openxmlformats.org/officeDocument/2006/relationships/image" Target="../media/image243.png"/><Relationship Id="rId9" Type="http://schemas.openxmlformats.org/officeDocument/2006/relationships/image" Target="../media/image248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jpg"/><Relationship Id="rId3" Type="http://schemas.openxmlformats.org/officeDocument/2006/relationships/image" Target="../media/image252.jpg"/><Relationship Id="rId7" Type="http://schemas.openxmlformats.org/officeDocument/2006/relationships/image" Target="../media/image3.jpg"/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jpg"/><Relationship Id="rId5" Type="http://schemas.openxmlformats.org/officeDocument/2006/relationships/image" Target="../media/image254.jpg"/><Relationship Id="rId4" Type="http://schemas.openxmlformats.org/officeDocument/2006/relationships/image" Target="../media/image25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8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jpg"/><Relationship Id="rId3" Type="http://schemas.openxmlformats.org/officeDocument/2006/relationships/image" Target="../media/image260.jpg"/><Relationship Id="rId7" Type="http://schemas.openxmlformats.org/officeDocument/2006/relationships/image" Target="../media/image264.jpg"/><Relationship Id="rId2" Type="http://schemas.openxmlformats.org/officeDocument/2006/relationships/image" Target="../media/image2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jpg"/><Relationship Id="rId5" Type="http://schemas.openxmlformats.org/officeDocument/2006/relationships/image" Target="../media/image262.jpg"/><Relationship Id="rId4" Type="http://schemas.openxmlformats.org/officeDocument/2006/relationships/image" Target="../media/image261.jpg"/><Relationship Id="rId9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jpg"/><Relationship Id="rId13" Type="http://schemas.openxmlformats.org/officeDocument/2006/relationships/image" Target="../media/image277.jpg"/><Relationship Id="rId3" Type="http://schemas.openxmlformats.org/officeDocument/2006/relationships/image" Target="../media/image267.jpg"/><Relationship Id="rId7" Type="http://schemas.openxmlformats.org/officeDocument/2006/relationships/image" Target="../media/image271.jpg"/><Relationship Id="rId12" Type="http://schemas.openxmlformats.org/officeDocument/2006/relationships/image" Target="../media/image276.jpg"/><Relationship Id="rId2" Type="http://schemas.openxmlformats.org/officeDocument/2006/relationships/image" Target="../media/image266.jpg"/><Relationship Id="rId16" Type="http://schemas.openxmlformats.org/officeDocument/2006/relationships/image" Target="../media/image2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jpg"/><Relationship Id="rId11" Type="http://schemas.openxmlformats.org/officeDocument/2006/relationships/image" Target="../media/image275.jpg"/><Relationship Id="rId5" Type="http://schemas.openxmlformats.org/officeDocument/2006/relationships/image" Target="../media/image269.jpg"/><Relationship Id="rId15" Type="http://schemas.openxmlformats.org/officeDocument/2006/relationships/image" Target="../media/image3.jpg"/><Relationship Id="rId10" Type="http://schemas.openxmlformats.org/officeDocument/2006/relationships/image" Target="../media/image274.jpg"/><Relationship Id="rId4" Type="http://schemas.openxmlformats.org/officeDocument/2006/relationships/image" Target="../media/image268.jpg"/><Relationship Id="rId9" Type="http://schemas.openxmlformats.org/officeDocument/2006/relationships/image" Target="../media/image273.jpg"/><Relationship Id="rId14" Type="http://schemas.openxmlformats.org/officeDocument/2006/relationships/image" Target="../media/image278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jpg"/><Relationship Id="rId13" Type="http://schemas.openxmlformats.org/officeDocument/2006/relationships/image" Target="../media/image291.jpg"/><Relationship Id="rId3" Type="http://schemas.openxmlformats.org/officeDocument/2006/relationships/image" Target="../media/image281.jpg"/><Relationship Id="rId7" Type="http://schemas.openxmlformats.org/officeDocument/2006/relationships/image" Target="../media/image285.jpg"/><Relationship Id="rId12" Type="http://schemas.openxmlformats.org/officeDocument/2006/relationships/image" Target="../media/image290.jpg"/><Relationship Id="rId2" Type="http://schemas.openxmlformats.org/officeDocument/2006/relationships/image" Target="../media/image2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jpg"/><Relationship Id="rId11" Type="http://schemas.openxmlformats.org/officeDocument/2006/relationships/image" Target="../media/image289.jpg"/><Relationship Id="rId5" Type="http://schemas.openxmlformats.org/officeDocument/2006/relationships/image" Target="../media/image283.jpg"/><Relationship Id="rId10" Type="http://schemas.openxmlformats.org/officeDocument/2006/relationships/image" Target="../media/image288.jpg"/><Relationship Id="rId4" Type="http://schemas.openxmlformats.org/officeDocument/2006/relationships/image" Target="../media/image282.jpg"/><Relationship Id="rId9" Type="http://schemas.openxmlformats.org/officeDocument/2006/relationships/image" Target="../media/image287.jpg"/><Relationship Id="rId1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jpg"/><Relationship Id="rId13" Type="http://schemas.openxmlformats.org/officeDocument/2006/relationships/image" Target="../media/image302.jpg"/><Relationship Id="rId3" Type="http://schemas.openxmlformats.org/officeDocument/2006/relationships/image" Target="../media/image293.jpg"/><Relationship Id="rId7" Type="http://schemas.openxmlformats.org/officeDocument/2006/relationships/image" Target="../media/image297.jpg"/><Relationship Id="rId12" Type="http://schemas.openxmlformats.org/officeDocument/2006/relationships/image" Target="../media/image3.jpg"/><Relationship Id="rId2" Type="http://schemas.openxmlformats.org/officeDocument/2006/relationships/image" Target="../media/image29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6.jpg"/><Relationship Id="rId11" Type="http://schemas.openxmlformats.org/officeDocument/2006/relationships/image" Target="../media/image301.jpg"/><Relationship Id="rId5" Type="http://schemas.openxmlformats.org/officeDocument/2006/relationships/image" Target="../media/image295.jpg"/><Relationship Id="rId10" Type="http://schemas.openxmlformats.org/officeDocument/2006/relationships/image" Target="../media/image300.jpg"/><Relationship Id="rId4" Type="http://schemas.openxmlformats.org/officeDocument/2006/relationships/image" Target="../media/image294.jpg"/><Relationship Id="rId9" Type="http://schemas.openxmlformats.org/officeDocument/2006/relationships/image" Target="../media/image29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jpg"/><Relationship Id="rId3" Type="http://schemas.openxmlformats.org/officeDocument/2006/relationships/image" Target="../media/image304.jpg"/><Relationship Id="rId7" Type="http://schemas.openxmlformats.org/officeDocument/2006/relationships/image" Target="../media/image308.png"/><Relationship Id="rId2" Type="http://schemas.openxmlformats.org/officeDocument/2006/relationships/image" Target="../media/image3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.png"/><Relationship Id="rId5" Type="http://schemas.openxmlformats.org/officeDocument/2006/relationships/image" Target="../media/image306.jpg"/><Relationship Id="rId10" Type="http://schemas.openxmlformats.org/officeDocument/2006/relationships/image" Target="../media/image3.jpg"/><Relationship Id="rId4" Type="http://schemas.openxmlformats.org/officeDocument/2006/relationships/image" Target="../media/image305.jpg"/><Relationship Id="rId9" Type="http://schemas.openxmlformats.org/officeDocument/2006/relationships/image" Target="../media/image310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jpg"/><Relationship Id="rId13" Type="http://schemas.openxmlformats.org/officeDocument/2006/relationships/image" Target="../media/image322.jpg"/><Relationship Id="rId18" Type="http://schemas.openxmlformats.org/officeDocument/2006/relationships/image" Target="../media/image327.jpg"/><Relationship Id="rId3" Type="http://schemas.openxmlformats.org/officeDocument/2006/relationships/image" Target="../media/image312.jpg"/><Relationship Id="rId21" Type="http://schemas.openxmlformats.org/officeDocument/2006/relationships/image" Target="../media/image330.jpg"/><Relationship Id="rId7" Type="http://schemas.openxmlformats.org/officeDocument/2006/relationships/image" Target="../media/image316.jpg"/><Relationship Id="rId12" Type="http://schemas.openxmlformats.org/officeDocument/2006/relationships/image" Target="../media/image321.jpg"/><Relationship Id="rId17" Type="http://schemas.openxmlformats.org/officeDocument/2006/relationships/image" Target="../media/image326.jpg"/><Relationship Id="rId2" Type="http://schemas.openxmlformats.org/officeDocument/2006/relationships/image" Target="../media/image311.jpg"/><Relationship Id="rId16" Type="http://schemas.openxmlformats.org/officeDocument/2006/relationships/image" Target="../media/image325.jpg"/><Relationship Id="rId20" Type="http://schemas.openxmlformats.org/officeDocument/2006/relationships/image" Target="../media/image3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jpg"/><Relationship Id="rId11" Type="http://schemas.openxmlformats.org/officeDocument/2006/relationships/image" Target="../media/image320.jpg"/><Relationship Id="rId5" Type="http://schemas.openxmlformats.org/officeDocument/2006/relationships/image" Target="../media/image314.jpg"/><Relationship Id="rId15" Type="http://schemas.openxmlformats.org/officeDocument/2006/relationships/image" Target="../media/image324.jpg"/><Relationship Id="rId23" Type="http://schemas.openxmlformats.org/officeDocument/2006/relationships/image" Target="../media/image331.jpg"/><Relationship Id="rId10" Type="http://schemas.openxmlformats.org/officeDocument/2006/relationships/image" Target="../media/image319.jpg"/><Relationship Id="rId19" Type="http://schemas.openxmlformats.org/officeDocument/2006/relationships/image" Target="../media/image328.jpg"/><Relationship Id="rId4" Type="http://schemas.openxmlformats.org/officeDocument/2006/relationships/image" Target="../media/image313.jpg"/><Relationship Id="rId9" Type="http://schemas.openxmlformats.org/officeDocument/2006/relationships/image" Target="../media/image318.jpg"/><Relationship Id="rId14" Type="http://schemas.openxmlformats.org/officeDocument/2006/relationships/image" Target="../media/image323.jpg"/><Relationship Id="rId22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333.jpg"/><Relationship Id="rId7" Type="http://schemas.openxmlformats.org/officeDocument/2006/relationships/image" Target="../media/image337.jpg"/><Relationship Id="rId2" Type="http://schemas.openxmlformats.org/officeDocument/2006/relationships/image" Target="../media/image3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jpg"/><Relationship Id="rId5" Type="http://schemas.openxmlformats.org/officeDocument/2006/relationships/image" Target="../media/image335.jpg"/><Relationship Id="rId4" Type="http://schemas.openxmlformats.org/officeDocument/2006/relationships/image" Target="../media/image334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jpg"/><Relationship Id="rId13" Type="http://schemas.openxmlformats.org/officeDocument/2006/relationships/image" Target="../media/image349.jpg"/><Relationship Id="rId3" Type="http://schemas.openxmlformats.org/officeDocument/2006/relationships/image" Target="../media/image339.jpg"/><Relationship Id="rId7" Type="http://schemas.openxmlformats.org/officeDocument/2006/relationships/image" Target="../media/image343.jpg"/><Relationship Id="rId12" Type="http://schemas.openxmlformats.org/officeDocument/2006/relationships/image" Target="../media/image348.jpg"/><Relationship Id="rId17" Type="http://schemas.openxmlformats.org/officeDocument/2006/relationships/image" Target="../media/image352.jpg"/><Relationship Id="rId2" Type="http://schemas.openxmlformats.org/officeDocument/2006/relationships/image" Target="../media/image338.jpg"/><Relationship Id="rId16" Type="http://schemas.openxmlformats.org/officeDocument/2006/relationships/image" Target="../media/image3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jpg"/><Relationship Id="rId11" Type="http://schemas.openxmlformats.org/officeDocument/2006/relationships/image" Target="../media/image347.jpg"/><Relationship Id="rId5" Type="http://schemas.openxmlformats.org/officeDocument/2006/relationships/image" Target="../media/image341.jpg"/><Relationship Id="rId15" Type="http://schemas.openxmlformats.org/officeDocument/2006/relationships/image" Target="../media/image350.jpg"/><Relationship Id="rId10" Type="http://schemas.openxmlformats.org/officeDocument/2006/relationships/image" Target="../media/image346.jpg"/><Relationship Id="rId4" Type="http://schemas.openxmlformats.org/officeDocument/2006/relationships/image" Target="../media/image340.jpg"/><Relationship Id="rId9" Type="http://schemas.openxmlformats.org/officeDocument/2006/relationships/image" Target="../media/image345.jpg"/><Relationship Id="rId1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jpg"/><Relationship Id="rId13" Type="http://schemas.openxmlformats.org/officeDocument/2006/relationships/image" Target="../media/image364.jpg"/><Relationship Id="rId3" Type="http://schemas.openxmlformats.org/officeDocument/2006/relationships/image" Target="../media/image354.jpg"/><Relationship Id="rId7" Type="http://schemas.openxmlformats.org/officeDocument/2006/relationships/image" Target="../media/image358.jpg"/><Relationship Id="rId12" Type="http://schemas.openxmlformats.org/officeDocument/2006/relationships/image" Target="../media/image363.jpg"/><Relationship Id="rId2" Type="http://schemas.openxmlformats.org/officeDocument/2006/relationships/image" Target="../media/image353.jpg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7.jpg"/><Relationship Id="rId11" Type="http://schemas.openxmlformats.org/officeDocument/2006/relationships/image" Target="../media/image362.jpg"/><Relationship Id="rId5" Type="http://schemas.openxmlformats.org/officeDocument/2006/relationships/image" Target="../media/image356.jpg"/><Relationship Id="rId15" Type="http://schemas.openxmlformats.org/officeDocument/2006/relationships/image" Target="../media/image366.jpg"/><Relationship Id="rId10" Type="http://schemas.openxmlformats.org/officeDocument/2006/relationships/image" Target="../media/image361.jpg"/><Relationship Id="rId4" Type="http://schemas.openxmlformats.org/officeDocument/2006/relationships/image" Target="../media/image355.jpg"/><Relationship Id="rId9" Type="http://schemas.openxmlformats.org/officeDocument/2006/relationships/image" Target="../media/image360.jpg"/><Relationship Id="rId14" Type="http://schemas.openxmlformats.org/officeDocument/2006/relationships/image" Target="../media/image365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jpg"/><Relationship Id="rId13" Type="http://schemas.openxmlformats.org/officeDocument/2006/relationships/image" Target="../media/image378.jpg"/><Relationship Id="rId3" Type="http://schemas.openxmlformats.org/officeDocument/2006/relationships/image" Target="../media/image368.jpg"/><Relationship Id="rId7" Type="http://schemas.openxmlformats.org/officeDocument/2006/relationships/image" Target="../media/image372.jpg"/><Relationship Id="rId12" Type="http://schemas.openxmlformats.org/officeDocument/2006/relationships/image" Target="../media/image377.jpg"/><Relationship Id="rId2" Type="http://schemas.openxmlformats.org/officeDocument/2006/relationships/image" Target="../media/image36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jpg"/><Relationship Id="rId11" Type="http://schemas.openxmlformats.org/officeDocument/2006/relationships/image" Target="../media/image376.jpg"/><Relationship Id="rId5" Type="http://schemas.openxmlformats.org/officeDocument/2006/relationships/image" Target="../media/image370.jpg"/><Relationship Id="rId15" Type="http://schemas.openxmlformats.org/officeDocument/2006/relationships/image" Target="../media/image3.jpg"/><Relationship Id="rId10" Type="http://schemas.openxmlformats.org/officeDocument/2006/relationships/image" Target="../media/image375.jpg"/><Relationship Id="rId4" Type="http://schemas.openxmlformats.org/officeDocument/2006/relationships/image" Target="../media/image369.jpg"/><Relationship Id="rId9" Type="http://schemas.openxmlformats.org/officeDocument/2006/relationships/image" Target="../media/image374.jpg"/><Relationship Id="rId14" Type="http://schemas.openxmlformats.org/officeDocument/2006/relationships/image" Target="../media/image37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jpg"/><Relationship Id="rId2" Type="http://schemas.openxmlformats.org/officeDocument/2006/relationships/image" Target="../media/image3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jpg"/><Relationship Id="rId3" Type="http://schemas.openxmlformats.org/officeDocument/2006/relationships/image" Target="../media/image383.jpg"/><Relationship Id="rId7" Type="http://schemas.openxmlformats.org/officeDocument/2006/relationships/image" Target="../media/image387.jpg"/><Relationship Id="rId2" Type="http://schemas.openxmlformats.org/officeDocument/2006/relationships/image" Target="../media/image3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6.jpg"/><Relationship Id="rId5" Type="http://schemas.openxmlformats.org/officeDocument/2006/relationships/image" Target="../media/image385.jpg"/><Relationship Id="rId10" Type="http://schemas.openxmlformats.org/officeDocument/2006/relationships/image" Target="../media/image389.jpg"/><Relationship Id="rId4" Type="http://schemas.openxmlformats.org/officeDocument/2006/relationships/image" Target="../media/image384.jpg"/><Relationship Id="rId9" Type="http://schemas.openxmlformats.org/officeDocument/2006/relationships/image" Target="../media/image3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jpg"/><Relationship Id="rId3" Type="http://schemas.openxmlformats.org/officeDocument/2006/relationships/image" Target="../media/image391.jpg"/><Relationship Id="rId7" Type="http://schemas.openxmlformats.org/officeDocument/2006/relationships/image" Target="../media/image395.jpg"/><Relationship Id="rId2" Type="http://schemas.openxmlformats.org/officeDocument/2006/relationships/image" Target="../media/image39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jpg"/><Relationship Id="rId5" Type="http://schemas.openxmlformats.org/officeDocument/2006/relationships/image" Target="../media/image393.jpg"/><Relationship Id="rId4" Type="http://schemas.openxmlformats.org/officeDocument/2006/relationships/image" Target="../media/image392.jpg"/><Relationship Id="rId9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8.jpg"/><Relationship Id="rId2" Type="http://schemas.openxmlformats.org/officeDocument/2006/relationships/image" Target="../media/image39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00.jpg"/><Relationship Id="rId4" Type="http://schemas.openxmlformats.org/officeDocument/2006/relationships/image" Target="../media/image39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8.jpg"/><Relationship Id="rId2" Type="http://schemas.openxmlformats.org/officeDocument/2006/relationships/image" Target="../media/image4.jpg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jpg"/><Relationship Id="rId2" Type="http://schemas.openxmlformats.org/officeDocument/2006/relationships/image" Target="../media/image40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4.jpg"/><Relationship Id="rId5" Type="http://schemas.openxmlformats.org/officeDocument/2006/relationships/image" Target="../media/image403.jpg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jpg"/><Relationship Id="rId2" Type="http://schemas.openxmlformats.org/officeDocument/2006/relationships/image" Target="../media/image40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8.jpg"/><Relationship Id="rId5" Type="http://schemas.openxmlformats.org/officeDocument/2006/relationships/image" Target="../media/image407.jpg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jpg"/><Relationship Id="rId3" Type="http://schemas.openxmlformats.org/officeDocument/2006/relationships/image" Target="../media/image410.jpg"/><Relationship Id="rId7" Type="http://schemas.openxmlformats.org/officeDocument/2006/relationships/image" Target="../media/image277.jpg"/><Relationship Id="rId2" Type="http://schemas.openxmlformats.org/officeDocument/2006/relationships/image" Target="../media/image40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jpg"/><Relationship Id="rId5" Type="http://schemas.openxmlformats.org/officeDocument/2006/relationships/image" Target="../media/image412.jpg"/><Relationship Id="rId4" Type="http://schemas.openxmlformats.org/officeDocument/2006/relationships/image" Target="../media/image411.jpg"/><Relationship Id="rId9" Type="http://schemas.openxmlformats.org/officeDocument/2006/relationships/image" Target="../media/image3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9.jpg"/><Relationship Id="rId3" Type="http://schemas.openxmlformats.org/officeDocument/2006/relationships/image" Target="../media/image414.jpg"/><Relationship Id="rId7" Type="http://schemas.openxmlformats.org/officeDocument/2006/relationships/image" Target="../media/image418.jpg"/><Relationship Id="rId2" Type="http://schemas.openxmlformats.org/officeDocument/2006/relationships/image" Target="../media/image4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7.jpg"/><Relationship Id="rId5" Type="http://schemas.openxmlformats.org/officeDocument/2006/relationships/image" Target="../media/image416.jpg"/><Relationship Id="rId4" Type="http://schemas.openxmlformats.org/officeDocument/2006/relationships/image" Target="../media/image415.jpg"/><Relationship Id="rId9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jpg"/><Relationship Id="rId13" Type="http://schemas.openxmlformats.org/officeDocument/2006/relationships/image" Target="../media/image3.jpg"/><Relationship Id="rId3" Type="http://schemas.openxmlformats.org/officeDocument/2006/relationships/image" Target="../media/image421.jpg"/><Relationship Id="rId7" Type="http://schemas.openxmlformats.org/officeDocument/2006/relationships/image" Target="../media/image425.jpg"/><Relationship Id="rId12" Type="http://schemas.openxmlformats.org/officeDocument/2006/relationships/image" Target="../media/image430.jpg"/><Relationship Id="rId2" Type="http://schemas.openxmlformats.org/officeDocument/2006/relationships/image" Target="../media/image4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4.jpg"/><Relationship Id="rId11" Type="http://schemas.openxmlformats.org/officeDocument/2006/relationships/image" Target="../media/image429.jpg"/><Relationship Id="rId5" Type="http://schemas.openxmlformats.org/officeDocument/2006/relationships/image" Target="../media/image423.jpg"/><Relationship Id="rId10" Type="http://schemas.openxmlformats.org/officeDocument/2006/relationships/image" Target="../media/image428.jpg"/><Relationship Id="rId4" Type="http://schemas.openxmlformats.org/officeDocument/2006/relationships/image" Target="../media/image422.jpg"/><Relationship Id="rId9" Type="http://schemas.openxmlformats.org/officeDocument/2006/relationships/image" Target="../media/image427.jp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7.jpg"/><Relationship Id="rId13" Type="http://schemas.openxmlformats.org/officeDocument/2006/relationships/image" Target="../media/image442.jpg"/><Relationship Id="rId18" Type="http://schemas.openxmlformats.org/officeDocument/2006/relationships/image" Target="../media/image447.jpg"/><Relationship Id="rId3" Type="http://schemas.openxmlformats.org/officeDocument/2006/relationships/image" Target="../media/image432.jpg"/><Relationship Id="rId21" Type="http://schemas.openxmlformats.org/officeDocument/2006/relationships/image" Target="../media/image450.jpg"/><Relationship Id="rId7" Type="http://schemas.openxmlformats.org/officeDocument/2006/relationships/image" Target="../media/image436.jpg"/><Relationship Id="rId12" Type="http://schemas.openxmlformats.org/officeDocument/2006/relationships/image" Target="../media/image441.jpg"/><Relationship Id="rId17" Type="http://schemas.openxmlformats.org/officeDocument/2006/relationships/image" Target="../media/image446.jpg"/><Relationship Id="rId2" Type="http://schemas.openxmlformats.org/officeDocument/2006/relationships/image" Target="../media/image431.jpg"/><Relationship Id="rId16" Type="http://schemas.openxmlformats.org/officeDocument/2006/relationships/image" Target="../media/image445.jpg"/><Relationship Id="rId20" Type="http://schemas.openxmlformats.org/officeDocument/2006/relationships/image" Target="../media/image4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5.jpg"/><Relationship Id="rId11" Type="http://schemas.openxmlformats.org/officeDocument/2006/relationships/image" Target="../media/image440.jpg"/><Relationship Id="rId5" Type="http://schemas.openxmlformats.org/officeDocument/2006/relationships/image" Target="../media/image434.jpg"/><Relationship Id="rId15" Type="http://schemas.openxmlformats.org/officeDocument/2006/relationships/image" Target="../media/image444.jpg"/><Relationship Id="rId10" Type="http://schemas.openxmlformats.org/officeDocument/2006/relationships/image" Target="../media/image439.jpg"/><Relationship Id="rId19" Type="http://schemas.openxmlformats.org/officeDocument/2006/relationships/image" Target="../media/image448.jpg"/><Relationship Id="rId4" Type="http://schemas.openxmlformats.org/officeDocument/2006/relationships/image" Target="../media/image433.jpg"/><Relationship Id="rId9" Type="http://schemas.openxmlformats.org/officeDocument/2006/relationships/image" Target="../media/image438.jpg"/><Relationship Id="rId14" Type="http://schemas.openxmlformats.org/officeDocument/2006/relationships/image" Target="../media/image443.jpg"/><Relationship Id="rId22" Type="http://schemas.openxmlformats.org/officeDocument/2006/relationships/image" Target="../media/image3.jp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jpg"/><Relationship Id="rId13" Type="http://schemas.openxmlformats.org/officeDocument/2006/relationships/image" Target="../media/image462.jpg"/><Relationship Id="rId18" Type="http://schemas.openxmlformats.org/officeDocument/2006/relationships/image" Target="../media/image467.jpg"/><Relationship Id="rId3" Type="http://schemas.openxmlformats.org/officeDocument/2006/relationships/image" Target="../media/image452.jpg"/><Relationship Id="rId7" Type="http://schemas.openxmlformats.org/officeDocument/2006/relationships/image" Target="../media/image456.jpg"/><Relationship Id="rId12" Type="http://schemas.openxmlformats.org/officeDocument/2006/relationships/image" Target="../media/image461.jpg"/><Relationship Id="rId17" Type="http://schemas.openxmlformats.org/officeDocument/2006/relationships/image" Target="../media/image466.jpg"/><Relationship Id="rId2" Type="http://schemas.openxmlformats.org/officeDocument/2006/relationships/image" Target="../media/image451.jpg"/><Relationship Id="rId16" Type="http://schemas.openxmlformats.org/officeDocument/2006/relationships/image" Target="../media/image4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5.jpg"/><Relationship Id="rId11" Type="http://schemas.openxmlformats.org/officeDocument/2006/relationships/image" Target="../media/image460.jpg"/><Relationship Id="rId5" Type="http://schemas.openxmlformats.org/officeDocument/2006/relationships/image" Target="../media/image454.jpg"/><Relationship Id="rId15" Type="http://schemas.openxmlformats.org/officeDocument/2006/relationships/image" Target="../media/image464.jpg"/><Relationship Id="rId10" Type="http://schemas.openxmlformats.org/officeDocument/2006/relationships/image" Target="../media/image459.jpg"/><Relationship Id="rId19" Type="http://schemas.openxmlformats.org/officeDocument/2006/relationships/image" Target="../media/image3.jpg"/><Relationship Id="rId4" Type="http://schemas.openxmlformats.org/officeDocument/2006/relationships/image" Target="../media/image453.jpg"/><Relationship Id="rId9" Type="http://schemas.openxmlformats.org/officeDocument/2006/relationships/image" Target="../media/image458.jpg"/><Relationship Id="rId14" Type="http://schemas.openxmlformats.org/officeDocument/2006/relationships/image" Target="../media/image46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18" Type="http://schemas.openxmlformats.org/officeDocument/2006/relationships/image" Target="../media/image35.jpg"/><Relationship Id="rId3" Type="http://schemas.openxmlformats.org/officeDocument/2006/relationships/image" Target="../media/image20.jpg"/><Relationship Id="rId21" Type="http://schemas.openxmlformats.org/officeDocument/2006/relationships/image" Target="../media/image3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17" Type="http://schemas.openxmlformats.org/officeDocument/2006/relationships/image" Target="../media/image34.jpg"/><Relationship Id="rId2" Type="http://schemas.openxmlformats.org/officeDocument/2006/relationships/image" Target="../media/image19.jpg"/><Relationship Id="rId16" Type="http://schemas.openxmlformats.org/officeDocument/2006/relationships/image" Target="../media/image33.jpg"/><Relationship Id="rId20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5" Type="http://schemas.openxmlformats.org/officeDocument/2006/relationships/image" Target="../media/image32.jpg"/><Relationship Id="rId10" Type="http://schemas.openxmlformats.org/officeDocument/2006/relationships/image" Target="../media/image27.jpg"/><Relationship Id="rId19" Type="http://schemas.openxmlformats.org/officeDocument/2006/relationships/image" Target="../media/image36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Relationship Id="rId22" Type="http://schemas.openxmlformats.org/officeDocument/2006/relationships/image" Target="../media/image38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jpg"/><Relationship Id="rId13" Type="http://schemas.openxmlformats.org/officeDocument/2006/relationships/image" Target="../media/image479.jpg"/><Relationship Id="rId18" Type="http://schemas.openxmlformats.org/officeDocument/2006/relationships/image" Target="../media/image484.jpg"/><Relationship Id="rId26" Type="http://schemas.openxmlformats.org/officeDocument/2006/relationships/image" Target="../media/image3.jpg"/><Relationship Id="rId3" Type="http://schemas.openxmlformats.org/officeDocument/2006/relationships/image" Target="../media/image469.jpg"/><Relationship Id="rId21" Type="http://schemas.openxmlformats.org/officeDocument/2006/relationships/image" Target="../media/image487.jpg"/><Relationship Id="rId7" Type="http://schemas.openxmlformats.org/officeDocument/2006/relationships/image" Target="../media/image473.png"/><Relationship Id="rId12" Type="http://schemas.openxmlformats.org/officeDocument/2006/relationships/image" Target="../media/image478.jpg"/><Relationship Id="rId17" Type="http://schemas.openxmlformats.org/officeDocument/2006/relationships/image" Target="../media/image483.jpg"/><Relationship Id="rId25" Type="http://schemas.openxmlformats.org/officeDocument/2006/relationships/image" Target="../media/image491.jpg"/><Relationship Id="rId2" Type="http://schemas.openxmlformats.org/officeDocument/2006/relationships/image" Target="../media/image468.jpg"/><Relationship Id="rId16" Type="http://schemas.openxmlformats.org/officeDocument/2006/relationships/image" Target="../media/image482.jpg"/><Relationship Id="rId20" Type="http://schemas.openxmlformats.org/officeDocument/2006/relationships/image" Target="../media/image4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1" Type="http://schemas.openxmlformats.org/officeDocument/2006/relationships/image" Target="../media/image477.jpg"/><Relationship Id="rId24" Type="http://schemas.openxmlformats.org/officeDocument/2006/relationships/image" Target="../media/image490.jpg"/><Relationship Id="rId5" Type="http://schemas.openxmlformats.org/officeDocument/2006/relationships/image" Target="../media/image471.jpg"/><Relationship Id="rId15" Type="http://schemas.openxmlformats.org/officeDocument/2006/relationships/image" Target="../media/image481.png"/><Relationship Id="rId23" Type="http://schemas.openxmlformats.org/officeDocument/2006/relationships/image" Target="../media/image489.jpg"/><Relationship Id="rId10" Type="http://schemas.openxmlformats.org/officeDocument/2006/relationships/image" Target="../media/image476.jpg"/><Relationship Id="rId19" Type="http://schemas.openxmlformats.org/officeDocument/2006/relationships/image" Target="../media/image485.png"/><Relationship Id="rId4" Type="http://schemas.openxmlformats.org/officeDocument/2006/relationships/image" Target="../media/image470.jpg"/><Relationship Id="rId9" Type="http://schemas.openxmlformats.org/officeDocument/2006/relationships/image" Target="../media/image475.jpg"/><Relationship Id="rId14" Type="http://schemas.openxmlformats.org/officeDocument/2006/relationships/image" Target="../media/image480.png"/><Relationship Id="rId22" Type="http://schemas.openxmlformats.org/officeDocument/2006/relationships/image" Target="../media/image488.jp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3.jpg"/><Relationship Id="rId18" Type="http://schemas.openxmlformats.org/officeDocument/2006/relationships/image" Target="../media/image508.jpg"/><Relationship Id="rId26" Type="http://schemas.openxmlformats.org/officeDocument/2006/relationships/image" Target="../media/image516.jpg"/><Relationship Id="rId3" Type="http://schemas.openxmlformats.org/officeDocument/2006/relationships/image" Target="../media/image493.jpg"/><Relationship Id="rId21" Type="http://schemas.openxmlformats.org/officeDocument/2006/relationships/image" Target="../media/image511.jpg"/><Relationship Id="rId34" Type="http://schemas.openxmlformats.org/officeDocument/2006/relationships/image" Target="../media/image524.jpg"/><Relationship Id="rId7" Type="http://schemas.openxmlformats.org/officeDocument/2006/relationships/image" Target="../media/image497.jpg"/><Relationship Id="rId12" Type="http://schemas.openxmlformats.org/officeDocument/2006/relationships/image" Target="../media/image502.jpg"/><Relationship Id="rId17" Type="http://schemas.openxmlformats.org/officeDocument/2006/relationships/image" Target="../media/image507.jpg"/><Relationship Id="rId25" Type="http://schemas.openxmlformats.org/officeDocument/2006/relationships/image" Target="../media/image515.jpg"/><Relationship Id="rId33" Type="http://schemas.openxmlformats.org/officeDocument/2006/relationships/image" Target="../media/image523.jpg"/><Relationship Id="rId2" Type="http://schemas.openxmlformats.org/officeDocument/2006/relationships/image" Target="../media/image492.jpg"/><Relationship Id="rId16" Type="http://schemas.openxmlformats.org/officeDocument/2006/relationships/image" Target="../media/image506.jpg"/><Relationship Id="rId20" Type="http://schemas.openxmlformats.org/officeDocument/2006/relationships/image" Target="../media/image510.jpg"/><Relationship Id="rId29" Type="http://schemas.openxmlformats.org/officeDocument/2006/relationships/image" Target="../media/image5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6.jpg"/><Relationship Id="rId11" Type="http://schemas.openxmlformats.org/officeDocument/2006/relationships/image" Target="../media/image501.jpg"/><Relationship Id="rId24" Type="http://schemas.openxmlformats.org/officeDocument/2006/relationships/image" Target="../media/image514.jpg"/><Relationship Id="rId32" Type="http://schemas.openxmlformats.org/officeDocument/2006/relationships/image" Target="../media/image522.jpg"/><Relationship Id="rId5" Type="http://schemas.openxmlformats.org/officeDocument/2006/relationships/image" Target="../media/image495.jpg"/><Relationship Id="rId15" Type="http://schemas.openxmlformats.org/officeDocument/2006/relationships/image" Target="../media/image505.jpg"/><Relationship Id="rId23" Type="http://schemas.openxmlformats.org/officeDocument/2006/relationships/image" Target="../media/image513.jpg"/><Relationship Id="rId28" Type="http://schemas.openxmlformats.org/officeDocument/2006/relationships/image" Target="../media/image518.jpg"/><Relationship Id="rId36" Type="http://schemas.openxmlformats.org/officeDocument/2006/relationships/image" Target="../media/image3.jpg"/><Relationship Id="rId10" Type="http://schemas.openxmlformats.org/officeDocument/2006/relationships/image" Target="../media/image500.jpg"/><Relationship Id="rId19" Type="http://schemas.openxmlformats.org/officeDocument/2006/relationships/image" Target="../media/image509.jpg"/><Relationship Id="rId31" Type="http://schemas.openxmlformats.org/officeDocument/2006/relationships/image" Target="../media/image521.jpg"/><Relationship Id="rId4" Type="http://schemas.openxmlformats.org/officeDocument/2006/relationships/image" Target="../media/image494.jpg"/><Relationship Id="rId9" Type="http://schemas.openxmlformats.org/officeDocument/2006/relationships/image" Target="../media/image499.jpg"/><Relationship Id="rId14" Type="http://schemas.openxmlformats.org/officeDocument/2006/relationships/image" Target="../media/image504.jpg"/><Relationship Id="rId22" Type="http://schemas.openxmlformats.org/officeDocument/2006/relationships/image" Target="../media/image512.jpg"/><Relationship Id="rId27" Type="http://schemas.openxmlformats.org/officeDocument/2006/relationships/image" Target="../media/image517.jpg"/><Relationship Id="rId30" Type="http://schemas.openxmlformats.org/officeDocument/2006/relationships/image" Target="../media/image520.jpg"/><Relationship Id="rId35" Type="http://schemas.openxmlformats.org/officeDocument/2006/relationships/image" Target="../media/image525.jpg"/><Relationship Id="rId8" Type="http://schemas.openxmlformats.org/officeDocument/2006/relationships/image" Target="../media/image498.jp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7.jpg"/><Relationship Id="rId18" Type="http://schemas.openxmlformats.org/officeDocument/2006/relationships/image" Target="../media/image542.jpg"/><Relationship Id="rId26" Type="http://schemas.openxmlformats.org/officeDocument/2006/relationships/image" Target="../media/image550.jpg"/><Relationship Id="rId39" Type="http://schemas.openxmlformats.org/officeDocument/2006/relationships/image" Target="../media/image563.jpg"/><Relationship Id="rId21" Type="http://schemas.openxmlformats.org/officeDocument/2006/relationships/image" Target="../media/image545.jpg"/><Relationship Id="rId34" Type="http://schemas.openxmlformats.org/officeDocument/2006/relationships/image" Target="../media/image558.jpg"/><Relationship Id="rId42" Type="http://schemas.openxmlformats.org/officeDocument/2006/relationships/image" Target="../media/image566.jpg"/><Relationship Id="rId47" Type="http://schemas.openxmlformats.org/officeDocument/2006/relationships/image" Target="../media/image3.jpg"/><Relationship Id="rId7" Type="http://schemas.openxmlformats.org/officeDocument/2006/relationships/image" Target="../media/image531.jpg"/><Relationship Id="rId2" Type="http://schemas.openxmlformats.org/officeDocument/2006/relationships/image" Target="../media/image526.jpg"/><Relationship Id="rId16" Type="http://schemas.openxmlformats.org/officeDocument/2006/relationships/image" Target="../media/image540.jpg"/><Relationship Id="rId29" Type="http://schemas.openxmlformats.org/officeDocument/2006/relationships/image" Target="../media/image5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jpg"/><Relationship Id="rId11" Type="http://schemas.openxmlformats.org/officeDocument/2006/relationships/image" Target="../media/image535.jpg"/><Relationship Id="rId24" Type="http://schemas.openxmlformats.org/officeDocument/2006/relationships/image" Target="../media/image548.jpg"/><Relationship Id="rId32" Type="http://schemas.openxmlformats.org/officeDocument/2006/relationships/image" Target="../media/image556.jpg"/><Relationship Id="rId37" Type="http://schemas.openxmlformats.org/officeDocument/2006/relationships/image" Target="../media/image561.jpg"/><Relationship Id="rId40" Type="http://schemas.openxmlformats.org/officeDocument/2006/relationships/image" Target="../media/image564.jpg"/><Relationship Id="rId45" Type="http://schemas.openxmlformats.org/officeDocument/2006/relationships/image" Target="../media/image569.jpg"/><Relationship Id="rId5" Type="http://schemas.openxmlformats.org/officeDocument/2006/relationships/image" Target="../media/image529.jpg"/><Relationship Id="rId15" Type="http://schemas.openxmlformats.org/officeDocument/2006/relationships/image" Target="../media/image539.jpg"/><Relationship Id="rId23" Type="http://schemas.openxmlformats.org/officeDocument/2006/relationships/image" Target="../media/image547.jpg"/><Relationship Id="rId28" Type="http://schemas.openxmlformats.org/officeDocument/2006/relationships/image" Target="../media/image552.jpg"/><Relationship Id="rId36" Type="http://schemas.openxmlformats.org/officeDocument/2006/relationships/image" Target="../media/image560.jpg"/><Relationship Id="rId10" Type="http://schemas.openxmlformats.org/officeDocument/2006/relationships/image" Target="../media/image534.jpg"/><Relationship Id="rId19" Type="http://schemas.openxmlformats.org/officeDocument/2006/relationships/image" Target="../media/image543.jpg"/><Relationship Id="rId31" Type="http://schemas.openxmlformats.org/officeDocument/2006/relationships/image" Target="../media/image555.jpg"/><Relationship Id="rId44" Type="http://schemas.openxmlformats.org/officeDocument/2006/relationships/image" Target="../media/image568.jpg"/><Relationship Id="rId4" Type="http://schemas.openxmlformats.org/officeDocument/2006/relationships/image" Target="../media/image528.jpg"/><Relationship Id="rId9" Type="http://schemas.openxmlformats.org/officeDocument/2006/relationships/image" Target="../media/image533.jpg"/><Relationship Id="rId14" Type="http://schemas.openxmlformats.org/officeDocument/2006/relationships/image" Target="../media/image538.jpg"/><Relationship Id="rId22" Type="http://schemas.openxmlformats.org/officeDocument/2006/relationships/image" Target="../media/image546.jpg"/><Relationship Id="rId27" Type="http://schemas.openxmlformats.org/officeDocument/2006/relationships/image" Target="../media/image551.jpg"/><Relationship Id="rId30" Type="http://schemas.openxmlformats.org/officeDocument/2006/relationships/image" Target="../media/image554.jpg"/><Relationship Id="rId35" Type="http://schemas.openxmlformats.org/officeDocument/2006/relationships/image" Target="../media/image559.jpg"/><Relationship Id="rId43" Type="http://schemas.openxmlformats.org/officeDocument/2006/relationships/image" Target="../media/image567.jpg"/><Relationship Id="rId8" Type="http://schemas.openxmlformats.org/officeDocument/2006/relationships/image" Target="../media/image532.jpg"/><Relationship Id="rId3" Type="http://schemas.openxmlformats.org/officeDocument/2006/relationships/image" Target="../media/image527.jpg"/><Relationship Id="rId12" Type="http://schemas.openxmlformats.org/officeDocument/2006/relationships/image" Target="../media/image536.jpg"/><Relationship Id="rId17" Type="http://schemas.openxmlformats.org/officeDocument/2006/relationships/image" Target="../media/image541.jpg"/><Relationship Id="rId25" Type="http://schemas.openxmlformats.org/officeDocument/2006/relationships/image" Target="../media/image549.jpg"/><Relationship Id="rId33" Type="http://schemas.openxmlformats.org/officeDocument/2006/relationships/image" Target="../media/image557.jpg"/><Relationship Id="rId38" Type="http://schemas.openxmlformats.org/officeDocument/2006/relationships/image" Target="../media/image562.jpg"/><Relationship Id="rId46" Type="http://schemas.openxmlformats.org/officeDocument/2006/relationships/image" Target="../media/image570.jpg"/><Relationship Id="rId20" Type="http://schemas.openxmlformats.org/officeDocument/2006/relationships/image" Target="../media/image544.jpg"/><Relationship Id="rId41" Type="http://schemas.openxmlformats.org/officeDocument/2006/relationships/image" Target="../media/image565.jp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7.jpg"/><Relationship Id="rId13" Type="http://schemas.openxmlformats.org/officeDocument/2006/relationships/image" Target="../media/image582.jpg"/><Relationship Id="rId3" Type="http://schemas.openxmlformats.org/officeDocument/2006/relationships/image" Target="../media/image572.jpg"/><Relationship Id="rId7" Type="http://schemas.openxmlformats.org/officeDocument/2006/relationships/image" Target="../media/image576.png"/><Relationship Id="rId12" Type="http://schemas.openxmlformats.org/officeDocument/2006/relationships/image" Target="../media/image581.jpg"/><Relationship Id="rId2" Type="http://schemas.openxmlformats.org/officeDocument/2006/relationships/image" Target="../media/image5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jpg"/><Relationship Id="rId11" Type="http://schemas.openxmlformats.org/officeDocument/2006/relationships/image" Target="../media/image580.jpg"/><Relationship Id="rId5" Type="http://schemas.openxmlformats.org/officeDocument/2006/relationships/image" Target="../media/image574.jpg"/><Relationship Id="rId10" Type="http://schemas.openxmlformats.org/officeDocument/2006/relationships/image" Target="../media/image579.jpg"/><Relationship Id="rId4" Type="http://schemas.openxmlformats.org/officeDocument/2006/relationships/image" Target="../media/image573.jpg"/><Relationship Id="rId9" Type="http://schemas.openxmlformats.org/officeDocument/2006/relationships/image" Target="../media/image578.jpg"/><Relationship Id="rId14" Type="http://schemas.openxmlformats.org/officeDocument/2006/relationships/image" Target="../media/image3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9.jpg"/><Relationship Id="rId3" Type="http://schemas.openxmlformats.org/officeDocument/2006/relationships/image" Target="../media/image584.jpg"/><Relationship Id="rId7" Type="http://schemas.openxmlformats.org/officeDocument/2006/relationships/image" Target="../media/image588.jpg"/><Relationship Id="rId2" Type="http://schemas.openxmlformats.org/officeDocument/2006/relationships/image" Target="../media/image5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7.jpg"/><Relationship Id="rId5" Type="http://schemas.openxmlformats.org/officeDocument/2006/relationships/image" Target="../media/image586.png"/><Relationship Id="rId10" Type="http://schemas.openxmlformats.org/officeDocument/2006/relationships/image" Target="../media/image3.jpg"/><Relationship Id="rId4" Type="http://schemas.openxmlformats.org/officeDocument/2006/relationships/image" Target="../media/image585.png"/><Relationship Id="rId9" Type="http://schemas.openxmlformats.org/officeDocument/2006/relationships/image" Target="../media/image590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7.jpg"/><Relationship Id="rId13" Type="http://schemas.openxmlformats.org/officeDocument/2006/relationships/image" Target="../media/image602.jpg"/><Relationship Id="rId18" Type="http://schemas.openxmlformats.org/officeDocument/2006/relationships/image" Target="../media/image607.jpg"/><Relationship Id="rId26" Type="http://schemas.openxmlformats.org/officeDocument/2006/relationships/image" Target="../media/image615.jpg"/><Relationship Id="rId3" Type="http://schemas.openxmlformats.org/officeDocument/2006/relationships/image" Target="../media/image592.jpg"/><Relationship Id="rId21" Type="http://schemas.openxmlformats.org/officeDocument/2006/relationships/image" Target="../media/image610.jpg"/><Relationship Id="rId7" Type="http://schemas.openxmlformats.org/officeDocument/2006/relationships/image" Target="../media/image596.jpg"/><Relationship Id="rId12" Type="http://schemas.openxmlformats.org/officeDocument/2006/relationships/image" Target="../media/image601.jpg"/><Relationship Id="rId17" Type="http://schemas.openxmlformats.org/officeDocument/2006/relationships/image" Target="../media/image606.jpg"/><Relationship Id="rId25" Type="http://schemas.openxmlformats.org/officeDocument/2006/relationships/image" Target="../media/image614.jpg"/><Relationship Id="rId2" Type="http://schemas.openxmlformats.org/officeDocument/2006/relationships/image" Target="../media/image591.jpg"/><Relationship Id="rId16" Type="http://schemas.openxmlformats.org/officeDocument/2006/relationships/image" Target="../media/image605.jpg"/><Relationship Id="rId20" Type="http://schemas.openxmlformats.org/officeDocument/2006/relationships/image" Target="../media/image60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5.jpg"/><Relationship Id="rId11" Type="http://schemas.openxmlformats.org/officeDocument/2006/relationships/image" Target="../media/image600.jpg"/><Relationship Id="rId24" Type="http://schemas.openxmlformats.org/officeDocument/2006/relationships/image" Target="../media/image613.jpg"/><Relationship Id="rId5" Type="http://schemas.openxmlformats.org/officeDocument/2006/relationships/image" Target="../media/image594.jpg"/><Relationship Id="rId15" Type="http://schemas.openxmlformats.org/officeDocument/2006/relationships/image" Target="../media/image604.jpg"/><Relationship Id="rId23" Type="http://schemas.openxmlformats.org/officeDocument/2006/relationships/image" Target="../media/image612.jpg"/><Relationship Id="rId28" Type="http://schemas.openxmlformats.org/officeDocument/2006/relationships/image" Target="../media/image616.jpg"/><Relationship Id="rId10" Type="http://schemas.openxmlformats.org/officeDocument/2006/relationships/image" Target="../media/image599.jpg"/><Relationship Id="rId19" Type="http://schemas.openxmlformats.org/officeDocument/2006/relationships/image" Target="../media/image608.jpg"/><Relationship Id="rId4" Type="http://schemas.openxmlformats.org/officeDocument/2006/relationships/image" Target="../media/image593.jpg"/><Relationship Id="rId9" Type="http://schemas.openxmlformats.org/officeDocument/2006/relationships/image" Target="../media/image598.jpg"/><Relationship Id="rId14" Type="http://schemas.openxmlformats.org/officeDocument/2006/relationships/image" Target="../media/image603.jpg"/><Relationship Id="rId22" Type="http://schemas.openxmlformats.org/officeDocument/2006/relationships/image" Target="../media/image611.jpg"/><Relationship Id="rId27" Type="http://schemas.openxmlformats.org/officeDocument/2006/relationships/image" Target="../media/image3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8.jpg"/><Relationship Id="rId7" Type="http://schemas.openxmlformats.org/officeDocument/2006/relationships/image" Target="../media/image3.jpg"/><Relationship Id="rId2" Type="http://schemas.openxmlformats.org/officeDocument/2006/relationships/image" Target="../media/image6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jpg"/><Relationship Id="rId5" Type="http://schemas.openxmlformats.org/officeDocument/2006/relationships/image" Target="../media/image620.jpg"/><Relationship Id="rId4" Type="http://schemas.openxmlformats.org/officeDocument/2006/relationships/image" Target="../media/image619.jp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8.jpg"/><Relationship Id="rId3" Type="http://schemas.openxmlformats.org/officeDocument/2006/relationships/image" Target="../media/image623.jpg"/><Relationship Id="rId7" Type="http://schemas.openxmlformats.org/officeDocument/2006/relationships/image" Target="../media/image627.jpg"/><Relationship Id="rId12" Type="http://schemas.openxmlformats.org/officeDocument/2006/relationships/image" Target="../media/image631.jpg"/><Relationship Id="rId2" Type="http://schemas.openxmlformats.org/officeDocument/2006/relationships/image" Target="../media/image6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6.jpg"/><Relationship Id="rId11" Type="http://schemas.openxmlformats.org/officeDocument/2006/relationships/image" Target="../media/image630.jpg"/><Relationship Id="rId5" Type="http://schemas.openxmlformats.org/officeDocument/2006/relationships/image" Target="../media/image625.jpg"/><Relationship Id="rId10" Type="http://schemas.openxmlformats.org/officeDocument/2006/relationships/image" Target="../media/image3.jpg"/><Relationship Id="rId4" Type="http://schemas.openxmlformats.org/officeDocument/2006/relationships/image" Target="../media/image624.jpg"/><Relationship Id="rId9" Type="http://schemas.openxmlformats.org/officeDocument/2006/relationships/image" Target="../media/image6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image" Target="../media/image50.jpg"/><Relationship Id="rId18" Type="http://schemas.openxmlformats.org/officeDocument/2006/relationships/image" Target="../media/image3.jp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12" Type="http://schemas.openxmlformats.org/officeDocument/2006/relationships/image" Target="../media/image49.jp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48.jpg"/><Relationship Id="rId5" Type="http://schemas.openxmlformats.org/officeDocument/2006/relationships/image" Target="../media/image42.jpg"/><Relationship Id="rId15" Type="http://schemas.openxmlformats.org/officeDocument/2006/relationships/image" Target="../media/image52.jpg"/><Relationship Id="rId10" Type="http://schemas.openxmlformats.org/officeDocument/2006/relationships/image" Target="../media/image47.jpg"/><Relationship Id="rId4" Type="http://schemas.openxmlformats.org/officeDocument/2006/relationships/image" Target="../media/image41.png"/><Relationship Id="rId9" Type="http://schemas.openxmlformats.org/officeDocument/2006/relationships/image" Target="../media/image46.jpg"/><Relationship Id="rId14" Type="http://schemas.openxmlformats.org/officeDocument/2006/relationships/image" Target="../media/image5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12" Type="http://schemas.openxmlformats.org/officeDocument/2006/relationships/image" Target="../media/image65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11" Type="http://schemas.openxmlformats.org/officeDocument/2006/relationships/image" Target="../media/image64.jpg"/><Relationship Id="rId5" Type="http://schemas.openxmlformats.org/officeDocument/2006/relationships/image" Target="../media/image58.jpg"/><Relationship Id="rId10" Type="http://schemas.openxmlformats.org/officeDocument/2006/relationships/image" Target="../media/image63.jpg"/><Relationship Id="rId4" Type="http://schemas.openxmlformats.org/officeDocument/2006/relationships/image" Target="../media/image57.jpg"/><Relationship Id="rId9" Type="http://schemas.openxmlformats.org/officeDocument/2006/relationships/image" Target="../media/image6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13" Type="http://schemas.openxmlformats.org/officeDocument/2006/relationships/image" Target="../media/image77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12" Type="http://schemas.openxmlformats.org/officeDocument/2006/relationships/image" Target="../media/image76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5" Type="http://schemas.openxmlformats.org/officeDocument/2006/relationships/image" Target="../media/image78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Relationship Id="rId1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272" y="7104670"/>
            <a:ext cx="180784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latin typeface="Calibri"/>
                <a:cs typeface="Calibri"/>
              </a:rPr>
              <a:t>©White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Rose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Education</a:t>
            </a:r>
            <a:r>
              <a:rPr sz="1200" spc="-25" dirty="0">
                <a:latin typeface="Calibri"/>
                <a:cs typeface="Calibri"/>
              </a:rPr>
              <a:t> 2024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544" y="1868308"/>
            <a:ext cx="4145279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15"/>
              </a:lnSpc>
            </a:pPr>
            <a:r>
              <a:rPr sz="2750" b="1" dirty="0">
                <a:solidFill>
                  <a:srgbClr val="113D67"/>
                </a:solidFill>
                <a:latin typeface="Calibri"/>
                <a:cs typeface="Calibri"/>
              </a:rPr>
              <a:t>Primary</a:t>
            </a:r>
            <a:r>
              <a:rPr sz="2750" b="1" spc="50" dirty="0">
                <a:solidFill>
                  <a:srgbClr val="113D67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113D67"/>
                </a:solidFill>
                <a:latin typeface="Calibri"/>
                <a:cs typeface="Calibri"/>
              </a:rPr>
              <a:t>schemes</a:t>
            </a:r>
            <a:r>
              <a:rPr sz="2750" b="1" spc="110" dirty="0">
                <a:solidFill>
                  <a:srgbClr val="113D67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113D67"/>
                </a:solidFill>
                <a:latin typeface="Calibri"/>
                <a:cs typeface="Calibri"/>
              </a:rPr>
              <a:t>of</a:t>
            </a:r>
            <a:r>
              <a:rPr sz="2750" b="1" spc="65" dirty="0">
                <a:solidFill>
                  <a:srgbClr val="113D67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113D67"/>
                </a:solidFill>
                <a:latin typeface="Calibri"/>
                <a:cs typeface="Calibri"/>
              </a:rPr>
              <a:t>learning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29055" y="990600"/>
            <a:ext cx="5687695" cy="524510"/>
          </a:xfrm>
          <a:custGeom>
            <a:avLst/>
            <a:gdLst/>
            <a:ahLst/>
            <a:cxnLst/>
            <a:rect l="l" t="t" r="r" b="b"/>
            <a:pathLst>
              <a:path w="5687695" h="524510">
                <a:moveTo>
                  <a:pt x="5687567" y="524255"/>
                </a:moveTo>
                <a:lnTo>
                  <a:pt x="0" y="524255"/>
                </a:lnTo>
                <a:lnTo>
                  <a:pt x="0" y="0"/>
                </a:lnTo>
                <a:lnTo>
                  <a:pt x="5687567" y="0"/>
                </a:lnTo>
                <a:lnTo>
                  <a:pt x="5687567" y="524255"/>
                </a:lnTo>
                <a:close/>
              </a:path>
            </a:pathLst>
          </a:custGeom>
          <a:solidFill>
            <a:srgbClr val="1D9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29055" y="2449067"/>
            <a:ext cx="5687695" cy="1762125"/>
            <a:chOff x="829055" y="2449067"/>
            <a:chExt cx="5687695" cy="1762125"/>
          </a:xfrm>
        </p:grpSpPr>
        <p:sp>
          <p:nvSpPr>
            <p:cNvPr id="7" name="object 7"/>
            <p:cNvSpPr/>
            <p:nvPr/>
          </p:nvSpPr>
          <p:spPr>
            <a:xfrm>
              <a:off x="829055" y="2449067"/>
              <a:ext cx="5687695" cy="1762125"/>
            </a:xfrm>
            <a:custGeom>
              <a:avLst/>
              <a:gdLst/>
              <a:ahLst/>
              <a:cxnLst/>
              <a:rect l="l" t="t" r="r" b="b"/>
              <a:pathLst>
                <a:path w="5687695" h="1762125">
                  <a:moveTo>
                    <a:pt x="5687567" y="1761743"/>
                  </a:moveTo>
                  <a:lnTo>
                    <a:pt x="0" y="1761743"/>
                  </a:lnTo>
                  <a:lnTo>
                    <a:pt x="0" y="0"/>
                  </a:lnTo>
                  <a:lnTo>
                    <a:pt x="5687567" y="0"/>
                  </a:lnTo>
                  <a:lnTo>
                    <a:pt x="5687567" y="1761743"/>
                  </a:lnTo>
                  <a:close/>
                </a:path>
              </a:pathLst>
            </a:custGeom>
            <a:solidFill>
              <a:srgbClr val="113D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71956" y="2648711"/>
              <a:ext cx="5078095" cy="524510"/>
            </a:xfrm>
            <a:custGeom>
              <a:avLst/>
              <a:gdLst/>
              <a:ahLst/>
              <a:cxnLst/>
              <a:rect l="l" t="t" r="r" b="b"/>
              <a:pathLst>
                <a:path w="5078095" h="524510">
                  <a:moveTo>
                    <a:pt x="5077967" y="524256"/>
                  </a:moveTo>
                  <a:lnTo>
                    <a:pt x="0" y="524256"/>
                  </a:lnTo>
                  <a:lnTo>
                    <a:pt x="0" y="0"/>
                  </a:lnTo>
                  <a:lnTo>
                    <a:pt x="5077967" y="0"/>
                  </a:lnTo>
                  <a:lnTo>
                    <a:pt x="5077967" y="524256"/>
                  </a:lnTo>
                  <a:close/>
                </a:path>
              </a:pathLst>
            </a:custGeom>
            <a:solidFill>
              <a:srgbClr val="113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12065" y="391886"/>
            <a:ext cx="9034270" cy="6929664"/>
            <a:chOff x="152399" y="457200"/>
            <a:chExt cx="9913620" cy="6864350"/>
          </a:xfrm>
        </p:grpSpPr>
        <p:sp>
          <p:nvSpPr>
            <p:cNvPr id="10" name="object 10"/>
            <p:cNvSpPr/>
            <p:nvPr/>
          </p:nvSpPr>
          <p:spPr>
            <a:xfrm>
              <a:off x="158495" y="6891528"/>
              <a:ext cx="9900285" cy="424180"/>
            </a:xfrm>
            <a:custGeom>
              <a:avLst/>
              <a:gdLst/>
              <a:ahLst/>
              <a:cxnLst/>
              <a:rect l="l" t="t" r="r" b="b"/>
              <a:pathLst>
                <a:path w="9900285" h="424179">
                  <a:moveTo>
                    <a:pt x="9899904" y="423671"/>
                  </a:moveTo>
                  <a:lnTo>
                    <a:pt x="0" y="423671"/>
                  </a:lnTo>
                  <a:lnTo>
                    <a:pt x="0" y="0"/>
                  </a:lnTo>
                  <a:lnTo>
                    <a:pt x="9899904" y="0"/>
                  </a:lnTo>
                  <a:lnTo>
                    <a:pt x="9899904" y="423671"/>
                  </a:lnTo>
                  <a:close/>
                </a:path>
              </a:pathLst>
            </a:custGeom>
            <a:solidFill>
              <a:srgbClr val="113F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495" y="6891528"/>
              <a:ext cx="9901555" cy="424180"/>
            </a:xfrm>
            <a:custGeom>
              <a:avLst/>
              <a:gdLst/>
              <a:ahLst/>
              <a:cxnLst/>
              <a:rect l="l" t="t" r="r" b="b"/>
              <a:pathLst>
                <a:path w="9901555" h="424179">
                  <a:moveTo>
                    <a:pt x="9901428" y="0"/>
                  </a:moveTo>
                  <a:lnTo>
                    <a:pt x="0" y="0"/>
                  </a:lnTo>
                  <a:lnTo>
                    <a:pt x="0" y="423671"/>
                  </a:lnTo>
                </a:path>
              </a:pathLst>
            </a:custGeom>
            <a:ln w="12192">
              <a:solidFill>
                <a:srgbClr val="113F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923" y="457200"/>
              <a:ext cx="9904476" cy="674370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000000"/>
                </a:solidFill>
              </a:rPr>
              <a:t>1</a:t>
            </a:fld>
            <a:endParaRPr spc="-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4892" y="439827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35039" y="1524"/>
                </a:moveTo>
                <a:lnTo>
                  <a:pt x="30467" y="0"/>
                </a:lnTo>
                <a:lnTo>
                  <a:pt x="28943" y="0"/>
                </a:lnTo>
                <a:lnTo>
                  <a:pt x="22847" y="13716"/>
                </a:lnTo>
                <a:lnTo>
                  <a:pt x="25895" y="27432"/>
                </a:lnTo>
                <a:lnTo>
                  <a:pt x="24384" y="27432"/>
                </a:lnTo>
                <a:lnTo>
                  <a:pt x="24206" y="25958"/>
                </a:lnTo>
                <a:lnTo>
                  <a:pt x="24384" y="25908"/>
                </a:lnTo>
                <a:lnTo>
                  <a:pt x="24180" y="25717"/>
                </a:lnTo>
                <a:lnTo>
                  <a:pt x="22847" y="13716"/>
                </a:lnTo>
                <a:lnTo>
                  <a:pt x="21336" y="3035"/>
                </a:lnTo>
                <a:lnTo>
                  <a:pt x="13703" y="3035"/>
                </a:lnTo>
                <a:lnTo>
                  <a:pt x="15240" y="15227"/>
                </a:lnTo>
                <a:lnTo>
                  <a:pt x="7620" y="6083"/>
                </a:lnTo>
                <a:lnTo>
                  <a:pt x="6096" y="3035"/>
                </a:lnTo>
                <a:lnTo>
                  <a:pt x="4572" y="3035"/>
                </a:lnTo>
                <a:lnTo>
                  <a:pt x="1524" y="6083"/>
                </a:lnTo>
                <a:lnTo>
                  <a:pt x="0" y="9131"/>
                </a:lnTo>
                <a:lnTo>
                  <a:pt x="1524" y="10655"/>
                </a:lnTo>
                <a:lnTo>
                  <a:pt x="22860" y="36563"/>
                </a:lnTo>
                <a:lnTo>
                  <a:pt x="25895" y="28956"/>
                </a:lnTo>
                <a:lnTo>
                  <a:pt x="35039" y="6096"/>
                </a:lnTo>
                <a:lnTo>
                  <a:pt x="35039" y="1524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9632" y="4285500"/>
            <a:ext cx="196850" cy="132715"/>
          </a:xfrm>
          <a:custGeom>
            <a:avLst/>
            <a:gdLst/>
            <a:ahLst/>
            <a:cxnLst/>
            <a:rect l="l" t="t" r="r" b="b"/>
            <a:pathLst>
              <a:path w="196850" h="132714">
                <a:moveTo>
                  <a:pt x="172199" y="48755"/>
                </a:moveTo>
                <a:lnTo>
                  <a:pt x="169151" y="45707"/>
                </a:lnTo>
                <a:lnTo>
                  <a:pt x="164579" y="39611"/>
                </a:lnTo>
                <a:lnTo>
                  <a:pt x="158496" y="30467"/>
                </a:lnTo>
                <a:lnTo>
                  <a:pt x="153924" y="24371"/>
                </a:lnTo>
                <a:lnTo>
                  <a:pt x="144780" y="16764"/>
                </a:lnTo>
                <a:lnTo>
                  <a:pt x="138684" y="12192"/>
                </a:lnTo>
                <a:lnTo>
                  <a:pt x="132575" y="9144"/>
                </a:lnTo>
                <a:lnTo>
                  <a:pt x="131064" y="7620"/>
                </a:lnTo>
                <a:lnTo>
                  <a:pt x="129540" y="7620"/>
                </a:lnTo>
                <a:lnTo>
                  <a:pt x="126492" y="4572"/>
                </a:lnTo>
                <a:lnTo>
                  <a:pt x="115824" y="1524"/>
                </a:lnTo>
                <a:lnTo>
                  <a:pt x="106680" y="0"/>
                </a:lnTo>
                <a:lnTo>
                  <a:pt x="96012" y="0"/>
                </a:lnTo>
                <a:lnTo>
                  <a:pt x="54864" y="16764"/>
                </a:lnTo>
                <a:lnTo>
                  <a:pt x="19812" y="64008"/>
                </a:lnTo>
                <a:lnTo>
                  <a:pt x="4572" y="106680"/>
                </a:lnTo>
                <a:lnTo>
                  <a:pt x="0" y="131064"/>
                </a:lnTo>
                <a:lnTo>
                  <a:pt x="7620" y="132588"/>
                </a:lnTo>
                <a:lnTo>
                  <a:pt x="12192" y="109728"/>
                </a:lnTo>
                <a:lnTo>
                  <a:pt x="19812" y="86868"/>
                </a:lnTo>
                <a:lnTo>
                  <a:pt x="27432" y="67056"/>
                </a:lnTo>
                <a:lnTo>
                  <a:pt x="36576" y="48768"/>
                </a:lnTo>
                <a:lnTo>
                  <a:pt x="47244" y="35052"/>
                </a:lnTo>
                <a:lnTo>
                  <a:pt x="48768" y="35052"/>
                </a:lnTo>
                <a:lnTo>
                  <a:pt x="48768" y="33528"/>
                </a:lnTo>
                <a:lnTo>
                  <a:pt x="59436" y="22860"/>
                </a:lnTo>
                <a:lnTo>
                  <a:pt x="60960" y="22860"/>
                </a:lnTo>
                <a:lnTo>
                  <a:pt x="73152" y="13716"/>
                </a:lnTo>
                <a:lnTo>
                  <a:pt x="86868" y="9144"/>
                </a:lnTo>
                <a:lnTo>
                  <a:pt x="88379" y="7620"/>
                </a:lnTo>
                <a:lnTo>
                  <a:pt x="96012" y="7620"/>
                </a:lnTo>
                <a:lnTo>
                  <a:pt x="105156" y="7620"/>
                </a:lnTo>
                <a:lnTo>
                  <a:pt x="114287" y="9144"/>
                </a:lnTo>
                <a:lnTo>
                  <a:pt x="123431" y="12192"/>
                </a:lnTo>
                <a:lnTo>
                  <a:pt x="132588" y="16764"/>
                </a:lnTo>
                <a:lnTo>
                  <a:pt x="140208" y="22847"/>
                </a:lnTo>
                <a:lnTo>
                  <a:pt x="147828" y="30467"/>
                </a:lnTo>
                <a:lnTo>
                  <a:pt x="155435" y="39611"/>
                </a:lnTo>
                <a:lnTo>
                  <a:pt x="163055" y="48755"/>
                </a:lnTo>
                <a:lnTo>
                  <a:pt x="172199" y="48755"/>
                </a:lnTo>
                <a:close/>
              </a:path>
              <a:path w="196850" h="132714">
                <a:moveTo>
                  <a:pt x="196583" y="114300"/>
                </a:moveTo>
                <a:lnTo>
                  <a:pt x="187439" y="83820"/>
                </a:lnTo>
                <a:lnTo>
                  <a:pt x="182867" y="70104"/>
                </a:lnTo>
                <a:lnTo>
                  <a:pt x="178295" y="60960"/>
                </a:lnTo>
                <a:lnTo>
                  <a:pt x="176784" y="56388"/>
                </a:lnTo>
                <a:lnTo>
                  <a:pt x="172212" y="48768"/>
                </a:lnTo>
                <a:lnTo>
                  <a:pt x="163068" y="48768"/>
                </a:lnTo>
                <a:lnTo>
                  <a:pt x="169151" y="60960"/>
                </a:lnTo>
                <a:lnTo>
                  <a:pt x="175247" y="73152"/>
                </a:lnTo>
                <a:lnTo>
                  <a:pt x="181343" y="86868"/>
                </a:lnTo>
                <a:lnTo>
                  <a:pt x="188963" y="115824"/>
                </a:lnTo>
                <a:lnTo>
                  <a:pt x="196583" y="115824"/>
                </a:lnTo>
                <a:lnTo>
                  <a:pt x="196583" y="114300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6964" y="441655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2035" y="441655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7107" y="441655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79" y="441655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07252" y="441655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3847" y="441655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8919" y="441655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3992" y="441655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63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8844" y="4416552"/>
            <a:ext cx="1958339" cy="135890"/>
          </a:xfrm>
          <a:custGeom>
            <a:avLst/>
            <a:gdLst/>
            <a:ahLst/>
            <a:cxnLst/>
            <a:rect l="l" t="t" r="r" b="b"/>
            <a:pathLst>
              <a:path w="1958340" h="135889">
                <a:moveTo>
                  <a:pt x="1760219" y="0"/>
                </a:moveTo>
                <a:lnTo>
                  <a:pt x="1760219" y="135636"/>
                </a:lnTo>
              </a:path>
              <a:path w="1958340" h="135889">
                <a:moveTo>
                  <a:pt x="0" y="67056"/>
                </a:moveTo>
                <a:lnTo>
                  <a:pt x="1958339" y="67056"/>
                </a:lnTo>
              </a:path>
              <a:path w="1958340" h="135889">
                <a:moveTo>
                  <a:pt x="3048" y="0"/>
                </a:moveTo>
                <a:lnTo>
                  <a:pt x="3048" y="135636"/>
                </a:lnTo>
              </a:path>
              <a:path w="1958340" h="135889">
                <a:moveTo>
                  <a:pt x="1955291" y="0"/>
                </a:moveTo>
                <a:lnTo>
                  <a:pt x="1955291" y="13563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22392" y="48539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8988" y="48539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14060" y="48539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0655" y="48539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5728" y="48539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2323" y="48539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7396" y="48539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93992" y="48539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4271" y="4853940"/>
            <a:ext cx="1964689" cy="134620"/>
          </a:xfrm>
          <a:custGeom>
            <a:avLst/>
            <a:gdLst/>
            <a:ahLst/>
            <a:cxnLst/>
            <a:rect l="l" t="t" r="r" b="b"/>
            <a:pathLst>
              <a:path w="1964690" h="134620">
                <a:moveTo>
                  <a:pt x="1764792" y="0"/>
                </a:moveTo>
                <a:lnTo>
                  <a:pt x="1764792" y="134111"/>
                </a:lnTo>
              </a:path>
              <a:path w="1964690" h="134620">
                <a:moveTo>
                  <a:pt x="0" y="67056"/>
                </a:moveTo>
                <a:lnTo>
                  <a:pt x="1964435" y="67056"/>
                </a:lnTo>
              </a:path>
              <a:path w="1964690" h="134620">
                <a:moveTo>
                  <a:pt x="3048" y="0"/>
                </a:moveTo>
                <a:lnTo>
                  <a:pt x="3048" y="134111"/>
                </a:lnTo>
              </a:path>
              <a:path w="1964690" h="134620">
                <a:moveTo>
                  <a:pt x="1961388" y="0"/>
                </a:moveTo>
                <a:lnTo>
                  <a:pt x="1961388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574547" y="1315212"/>
          <a:ext cx="8959849" cy="566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1104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fluently,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derive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836294" indent="-28702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concrete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objects,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pictorial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representations,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mentally, including: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8360" lvl="1" indent="-286385">
                        <a:lnSpc>
                          <a:spcPts val="167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8483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8360" lvl="1" indent="-286385">
                        <a:lnSpc>
                          <a:spcPts val="1660"/>
                        </a:lnSpc>
                        <a:buFont typeface="Arial"/>
                        <a:buChar char="•"/>
                        <a:tabLst>
                          <a:tab pos="8483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8360" lvl="1" indent="-286385">
                        <a:lnSpc>
                          <a:spcPts val="1675"/>
                        </a:lnSpc>
                        <a:buFont typeface="Arial"/>
                        <a:buChar char="•"/>
                        <a:tabLst>
                          <a:tab pos="8483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8360" lvl="1" indent="-286385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8483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9890" marR="170180" indent="-285115">
                        <a:lnSpc>
                          <a:spcPts val="1730"/>
                        </a:lnSpc>
                        <a:spcBef>
                          <a:spcPts val="15"/>
                        </a:spcBef>
                        <a:buChar char="•"/>
                        <a:tabLst>
                          <a:tab pos="389890" algn="l"/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Recognise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inverse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relationship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check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calculations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F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F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082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 ones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(related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340995">
                        <a:lnSpc>
                          <a:spcPts val="167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222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550" spc="-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29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550" spc="-5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33985">
                        <a:lnSpc>
                          <a:spcPts val="875"/>
                        </a:lnSpc>
                        <a:tabLst>
                          <a:tab pos="332105" algn="l"/>
                          <a:tab pos="528320" algn="l"/>
                          <a:tab pos="723900" algn="l"/>
                          <a:tab pos="923290" algn="l"/>
                          <a:tab pos="1110615" algn="l"/>
                          <a:tab pos="1306195" algn="l"/>
                          <a:tab pos="1502410" algn="l"/>
                          <a:tab pos="1699260" algn="l"/>
                          <a:tab pos="1895475" algn="l"/>
                        </a:tabLst>
                      </a:pPr>
                      <a:r>
                        <a:rPr sz="1200" spc="-75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200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75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200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75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200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75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75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200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75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200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75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200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75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200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75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200" baseline="3472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800" spc="2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425450" algn="ctr">
                        <a:lnSpc>
                          <a:spcPts val="575"/>
                        </a:lnSpc>
                      </a:pP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550" spc="-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29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550" spc="-5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800" spc="1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800" spc="1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r>
                        <a:rPr sz="800" spc="1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800" spc="1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800" spc="1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800" spc="1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800" spc="1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800" spc="1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800" spc="2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r>
                        <a:rPr sz="800" spc="1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601980" algn="just">
                        <a:lnSpc>
                          <a:spcPct val="102499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notice?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continue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31850" algn="just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40410"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38505" algn="just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27…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52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</a:t>
                      </a:r>
                      <a:r>
                        <a:rPr sz="1400" b="1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61290">
                        <a:lnSpc>
                          <a:spcPct val="1004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Prompt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done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order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332105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marR="577215" algn="just">
                        <a:lnSpc>
                          <a:spcPct val="1004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notice?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40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easiest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2460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632460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632460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372100" y="5722620"/>
          <a:ext cx="1537969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845">
                <a:tc gridSpan="3"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BE6DF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9C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0839" y="4367784"/>
            <a:ext cx="2087879" cy="75590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4703" y="4279391"/>
            <a:ext cx="213359" cy="14935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9632" y="4721352"/>
            <a:ext cx="408432" cy="14325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472" y="5757671"/>
            <a:ext cx="755903" cy="65227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29127" y="6498335"/>
            <a:ext cx="1880616" cy="41148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0007" y="6205728"/>
            <a:ext cx="938783" cy="69189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25240" y="5538216"/>
            <a:ext cx="1149095" cy="844295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6183" y="2706624"/>
            <a:ext cx="2673096" cy="8900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6271" y="2703576"/>
            <a:ext cx="914400" cy="9083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0" y="2700527"/>
            <a:ext cx="1786127" cy="9174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00471" y="3785615"/>
            <a:ext cx="4078224" cy="15514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52927" y="4282440"/>
            <a:ext cx="1115567" cy="100279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548" y="1306067"/>
          <a:ext cx="8963657" cy="5636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4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5"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partitioned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tabLst>
                          <a:tab pos="575945" algn="l"/>
                        </a:tabLst>
                      </a:pPr>
                      <a:r>
                        <a:rPr sz="1725" baseline="24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725" spc="352" baseline="24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75" baseline="24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725" baseline="24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1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  <a:tabLst>
                          <a:tab pos="824230" algn="l"/>
                        </a:tabLst>
                      </a:pPr>
                      <a:r>
                        <a:rPr sz="11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48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101600">
                        <a:lnSpc>
                          <a:spcPts val="1425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added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full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ten.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55"/>
                        </a:spcBef>
                        <a:tabLst>
                          <a:tab pos="717550" algn="l"/>
                        </a:tabLst>
                      </a:pPr>
                      <a:r>
                        <a:rPr sz="1725" baseline="24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725" spc="405" baseline="24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75" baseline="24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725" baseline="24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1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spcBef>
                          <a:spcPts val="1125"/>
                        </a:spcBef>
                        <a:tabLst>
                          <a:tab pos="972819" algn="l"/>
                        </a:tabLst>
                      </a:pPr>
                      <a:r>
                        <a:rPr sz="11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1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7189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b="1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71145">
                        <a:lnSpc>
                          <a:spcPct val="102899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63525">
                        <a:lnSpc>
                          <a:spcPts val="166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46990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04775" marR="2887345">
                        <a:lnSpc>
                          <a:spcPct val="102899"/>
                        </a:lnSpc>
                        <a:spcBef>
                          <a:spcPts val="21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the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same?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different?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7950" marR="347345">
                        <a:lnSpc>
                          <a:spcPts val="1639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072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072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34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46064" y="2264663"/>
            <a:ext cx="3447287" cy="3566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43783" y="6092952"/>
            <a:ext cx="1417319" cy="7924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83352" y="5910071"/>
            <a:ext cx="1563624" cy="914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10839" y="2255520"/>
            <a:ext cx="1709927" cy="3566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1496" y="2112263"/>
            <a:ext cx="1234439" cy="10271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7959" y="2087880"/>
            <a:ext cx="1103375" cy="9875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2551" y="4206240"/>
            <a:ext cx="1347216" cy="10058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7927" y="4203191"/>
            <a:ext cx="1322832" cy="109423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285488" y="4704600"/>
            <a:ext cx="411480" cy="76200"/>
          </a:xfrm>
          <a:custGeom>
            <a:avLst/>
            <a:gdLst/>
            <a:ahLst/>
            <a:cxnLst/>
            <a:rect l="l" t="t" r="r" b="b"/>
            <a:pathLst>
              <a:path w="411479" h="76200">
                <a:moveTo>
                  <a:pt x="411467" y="38100"/>
                </a:moveTo>
                <a:lnTo>
                  <a:pt x="391668" y="27419"/>
                </a:lnTo>
                <a:lnTo>
                  <a:pt x="335267" y="0"/>
                </a:lnTo>
                <a:lnTo>
                  <a:pt x="335267" y="27419"/>
                </a:lnTo>
                <a:lnTo>
                  <a:pt x="0" y="27419"/>
                </a:lnTo>
                <a:lnTo>
                  <a:pt x="0" y="47244"/>
                </a:lnTo>
                <a:lnTo>
                  <a:pt x="335267" y="47244"/>
                </a:lnTo>
                <a:lnTo>
                  <a:pt x="335267" y="76200"/>
                </a:lnTo>
                <a:lnTo>
                  <a:pt x="391668" y="47244"/>
                </a:lnTo>
                <a:lnTo>
                  <a:pt x="411467" y="38100"/>
                </a:lnTo>
                <a:close/>
              </a:path>
            </a:pathLst>
          </a:custGeom>
          <a:solidFill>
            <a:srgbClr val="1D9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00288" y="3368040"/>
            <a:ext cx="1100327" cy="9875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9127" y="6470904"/>
            <a:ext cx="871727" cy="41757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262627" y="6336792"/>
            <a:ext cx="218440" cy="219710"/>
          </a:xfrm>
          <a:custGeom>
            <a:avLst/>
            <a:gdLst/>
            <a:ahLst/>
            <a:cxnLst/>
            <a:rect l="l" t="t" r="r" b="b"/>
            <a:pathLst>
              <a:path w="218439" h="219709">
                <a:moveTo>
                  <a:pt x="0" y="219455"/>
                </a:moveTo>
                <a:lnTo>
                  <a:pt x="217932" y="219455"/>
                </a:lnTo>
                <a:lnTo>
                  <a:pt x="217932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8159" y="6670547"/>
            <a:ext cx="210820" cy="218440"/>
          </a:xfrm>
          <a:custGeom>
            <a:avLst/>
            <a:gdLst/>
            <a:ahLst/>
            <a:cxnLst/>
            <a:rect l="l" t="t" r="r" b="b"/>
            <a:pathLst>
              <a:path w="210820" h="218440">
                <a:moveTo>
                  <a:pt x="0" y="217932"/>
                </a:moveTo>
                <a:lnTo>
                  <a:pt x="210312" y="217932"/>
                </a:lnTo>
                <a:lnTo>
                  <a:pt x="210312" y="0"/>
                </a:lnTo>
                <a:lnTo>
                  <a:pt x="0" y="0"/>
                </a:lnTo>
                <a:lnTo>
                  <a:pt x="0" y="217932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5315" y="6335267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09">
                <a:moveTo>
                  <a:pt x="0" y="219455"/>
                </a:moveTo>
                <a:lnTo>
                  <a:pt x="219455" y="219455"/>
                </a:lnTo>
                <a:lnTo>
                  <a:pt x="219455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856732" y="5919215"/>
            <a:ext cx="1376680" cy="1005840"/>
            <a:chOff x="5856732" y="5919215"/>
            <a:chExt cx="1376680" cy="1005840"/>
          </a:xfrm>
        </p:grpSpPr>
        <p:sp>
          <p:nvSpPr>
            <p:cNvPr id="13" name="object 13"/>
            <p:cNvSpPr/>
            <p:nvPr/>
          </p:nvSpPr>
          <p:spPr>
            <a:xfrm>
              <a:off x="5862828" y="6679692"/>
              <a:ext cx="218440" cy="218440"/>
            </a:xfrm>
            <a:custGeom>
              <a:avLst/>
              <a:gdLst/>
              <a:ahLst/>
              <a:cxnLst/>
              <a:rect l="l" t="t" r="r" b="b"/>
              <a:pathLst>
                <a:path w="218439" h="218440">
                  <a:moveTo>
                    <a:pt x="0" y="217931"/>
                  </a:moveTo>
                  <a:lnTo>
                    <a:pt x="217932" y="217931"/>
                  </a:lnTo>
                  <a:lnTo>
                    <a:pt x="217932" y="0"/>
                  </a:lnTo>
                  <a:lnTo>
                    <a:pt x="0" y="0"/>
                  </a:lnTo>
                  <a:lnTo>
                    <a:pt x="0" y="217931"/>
                  </a:lnTo>
                  <a:close/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1239" y="5919215"/>
              <a:ext cx="1121663" cy="1005839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8880347" y="5870447"/>
            <a:ext cx="210820" cy="219710"/>
          </a:xfrm>
          <a:custGeom>
            <a:avLst/>
            <a:gdLst/>
            <a:ahLst/>
            <a:cxnLst/>
            <a:rect l="l" t="t" r="r" b="b"/>
            <a:pathLst>
              <a:path w="210820" h="219710">
                <a:moveTo>
                  <a:pt x="0" y="219455"/>
                </a:moveTo>
                <a:lnTo>
                  <a:pt x="210312" y="219455"/>
                </a:lnTo>
                <a:lnTo>
                  <a:pt x="210312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554723" y="3936491"/>
          <a:ext cx="1343660" cy="352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705">
                <a:tc gridSpan="2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BE6D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9C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74547" y="1306067"/>
          <a:ext cx="8962387" cy="5653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3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(not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40029" algn="just">
                        <a:lnSpc>
                          <a:spcPct val="982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Lining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columns</a:t>
                      </a:r>
                      <a:r>
                        <a:rPr sz="140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later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482600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22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2100" spc="-67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2100" spc="-44" baseline="-218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15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2100" spc="-15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spc="-30" baseline="-218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-15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endParaRPr sz="2100" baseline="-21825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482600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-3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2100" spc="-52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2100" spc="-44" baseline="-218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-22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2100" spc="-6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spc="-60" baseline="-218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100" spc="-22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0" baseline="-218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2100" baseline="-21825">
                        <a:latin typeface="Calibri"/>
                        <a:cs typeface="Calibri"/>
                      </a:endParaRPr>
                    </a:p>
                    <a:p>
                      <a:pPr marR="34417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13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(across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24790">
                        <a:lnSpc>
                          <a:spcPts val="163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ones,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do/do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need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792854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53485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ones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534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5348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101600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543560" algn="just">
                        <a:lnSpc>
                          <a:spcPct val="1006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inverse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check.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24815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37920">
                        <a:lnSpc>
                          <a:spcPct val="100000"/>
                        </a:lnSpc>
                        <a:tabLst>
                          <a:tab pos="171958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1188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178562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349885" algn="just">
                        <a:lnSpc>
                          <a:spcPct val="100699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part,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other part.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1719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2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5255" algn="just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61925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partitioned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175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49183" y="2657856"/>
            <a:ext cx="1347216" cy="44805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46264" y="6138671"/>
            <a:ext cx="868679" cy="75590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31352" y="6144767"/>
            <a:ext cx="871727" cy="75590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551" y="5672328"/>
            <a:ext cx="6501383" cy="11490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2840" y="5166360"/>
            <a:ext cx="1844040" cy="46024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4548" y="1306067"/>
          <a:ext cx="9057640" cy="5531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0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91160" marR="676910" indent="-287020">
                        <a:lnSpc>
                          <a:spcPct val="102899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mentally,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including:</a:t>
                      </a:r>
                      <a:r>
                        <a:rPr sz="1400" spc="1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number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ones,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three-digit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tens,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622935" indent="-28702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digits,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columnar addition.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ts val="1660"/>
                        </a:lnSpc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ts val="1675"/>
                        </a:lnSpc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particular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tasks.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BDDB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BDD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1s,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100s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ones/tens/hundreds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ts val="1670"/>
                        </a:lnSpc>
                        <a:tabLst>
                          <a:tab pos="2414905" algn="l"/>
                        </a:tabLst>
                      </a:pP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444</a:t>
                      </a:r>
                      <a:r>
                        <a:rPr sz="2100" spc="-44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2100" spc="-15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100" spc="-37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777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58115">
                        <a:lnSpc>
                          <a:spcPts val="1630"/>
                        </a:lnSpc>
                        <a:tabLst>
                          <a:tab pos="2414905" algn="l"/>
                        </a:tabLst>
                      </a:pP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444</a:t>
                      </a:r>
                      <a:r>
                        <a:rPr sz="2100" spc="-3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2100" spc="-15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2100" spc="-75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777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58115">
                        <a:lnSpc>
                          <a:spcPts val="1645"/>
                        </a:lnSpc>
                        <a:tabLst>
                          <a:tab pos="2414905" algn="l"/>
                        </a:tabLst>
                      </a:pP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444</a:t>
                      </a:r>
                      <a:r>
                        <a:rPr sz="2100" spc="-6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2100" spc="-3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sz="2100" spc="-44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777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101600">
                        <a:lnSpc>
                          <a:spcPts val="1490"/>
                        </a:lnSpc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b="1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09220">
                        <a:lnSpc>
                          <a:spcPts val="148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235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104">
                <a:tc>
                  <a:txBody>
                    <a:bodyPr/>
                    <a:lstStyle/>
                    <a:p>
                      <a:pPr marL="101600">
                        <a:lnSpc>
                          <a:spcPts val="150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Emphasis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09220">
                        <a:lnSpc>
                          <a:spcPts val="151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235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90">
                <a:tc rowSpan="2">
                  <a:txBody>
                    <a:bodyPr/>
                    <a:lstStyle/>
                    <a:p>
                      <a:pPr marL="101600">
                        <a:lnSpc>
                          <a:spcPts val="154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strategies including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09220">
                        <a:lnSpc>
                          <a:spcPts val="140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235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ts val="165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604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9220">
                        <a:lnSpc>
                          <a:spcPts val="1614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604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9220">
                        <a:lnSpc>
                          <a:spcPts val="164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604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101600">
                        <a:lnSpc>
                          <a:spcPts val="145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R w="1270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62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101600">
                        <a:lnSpc>
                          <a:spcPts val="139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Prompt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changes.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R w="1270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0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R w="1270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R w="1270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69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101600" marR="818515">
                        <a:lnSpc>
                          <a:spcPct val="102899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(no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5">
                  <a:txBody>
                    <a:bodyPr/>
                    <a:lstStyle/>
                    <a:p>
                      <a:pPr marL="104775">
                        <a:lnSpc>
                          <a:spcPts val="167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ts val="166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1600">
                        <a:lnSpc>
                          <a:spcPts val="146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sz="140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strategies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526415">
                        <a:lnSpc>
                          <a:spcPts val="1639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1696" y="3380232"/>
            <a:ext cx="2148839" cy="10271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6839" y="3377184"/>
            <a:ext cx="1283208" cy="10363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6183" y="3404615"/>
            <a:ext cx="2654808" cy="10637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0816" y="2121407"/>
            <a:ext cx="2161031" cy="10546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600" y="5276088"/>
            <a:ext cx="1348740" cy="13395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5415" y="5833871"/>
            <a:ext cx="2148839" cy="8321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1415" y="4977384"/>
            <a:ext cx="1118615" cy="10332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3984" y="6196584"/>
            <a:ext cx="1392935" cy="4572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74548" y="1306067"/>
          <a:ext cx="9058910" cy="5534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5445">
                <a:tc>
                  <a:txBody>
                    <a:bodyPr/>
                    <a:lstStyle/>
                    <a:p>
                      <a:pPr marL="101600" marR="197485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b="1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b="1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46050">
                        <a:lnSpc>
                          <a:spcPct val="998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 involving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exchanges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 marR="2291715">
                        <a:lnSpc>
                          <a:spcPct val="103600"/>
                        </a:lnSpc>
                        <a:spcBef>
                          <a:spcPts val="19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do/do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exchange. 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do/do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 =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Complements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next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get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6275">
                <a:tc>
                  <a:txBody>
                    <a:bodyPr/>
                    <a:lstStyle/>
                    <a:p>
                      <a:pPr marL="101600" marR="460375">
                        <a:lnSpc>
                          <a:spcPct val="103600"/>
                        </a:lnSpc>
                        <a:spcBef>
                          <a:spcPts val="141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Pairs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which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907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495"/>
                        </a:lnSpc>
                      </a:pP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75535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38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62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75535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62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38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75535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38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755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62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92551" y="2731007"/>
            <a:ext cx="4300727" cy="17007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783" y="3060192"/>
            <a:ext cx="2548127" cy="4541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229600" y="2054351"/>
            <a:ext cx="868680" cy="862965"/>
            <a:chOff x="8229600" y="2054351"/>
            <a:chExt cx="868680" cy="8629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600" y="2054351"/>
              <a:ext cx="868679" cy="8625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78939" y="2622816"/>
              <a:ext cx="561340" cy="224154"/>
            </a:xfrm>
            <a:custGeom>
              <a:avLst/>
              <a:gdLst/>
              <a:ahLst/>
              <a:cxnLst/>
              <a:rect l="l" t="t" r="r" b="b"/>
              <a:pathLst>
                <a:path w="561340" h="224155">
                  <a:moveTo>
                    <a:pt x="65532" y="190487"/>
                  </a:moveTo>
                  <a:lnTo>
                    <a:pt x="41148" y="169151"/>
                  </a:lnTo>
                  <a:lnTo>
                    <a:pt x="25908" y="169151"/>
                  </a:lnTo>
                  <a:lnTo>
                    <a:pt x="25908" y="143243"/>
                  </a:lnTo>
                  <a:lnTo>
                    <a:pt x="59436" y="143243"/>
                  </a:lnTo>
                  <a:lnTo>
                    <a:pt x="59436" y="141719"/>
                  </a:lnTo>
                  <a:lnTo>
                    <a:pt x="60960" y="140195"/>
                  </a:lnTo>
                  <a:lnTo>
                    <a:pt x="60960" y="137147"/>
                  </a:lnTo>
                  <a:lnTo>
                    <a:pt x="57912" y="132575"/>
                  </a:lnTo>
                  <a:lnTo>
                    <a:pt x="16764" y="132575"/>
                  </a:lnTo>
                  <a:lnTo>
                    <a:pt x="13716" y="135623"/>
                  </a:lnTo>
                  <a:lnTo>
                    <a:pt x="13716" y="176771"/>
                  </a:lnTo>
                  <a:lnTo>
                    <a:pt x="15240" y="178295"/>
                  </a:lnTo>
                  <a:lnTo>
                    <a:pt x="38100" y="178295"/>
                  </a:lnTo>
                  <a:lnTo>
                    <a:pt x="53340" y="192011"/>
                  </a:lnTo>
                  <a:lnTo>
                    <a:pt x="53340" y="198107"/>
                  </a:lnTo>
                  <a:lnTo>
                    <a:pt x="35052" y="214871"/>
                  </a:lnTo>
                  <a:lnTo>
                    <a:pt x="28956" y="214871"/>
                  </a:lnTo>
                  <a:lnTo>
                    <a:pt x="12192" y="208775"/>
                  </a:lnTo>
                  <a:lnTo>
                    <a:pt x="10668" y="208775"/>
                  </a:lnTo>
                  <a:lnTo>
                    <a:pt x="9144" y="213347"/>
                  </a:lnTo>
                  <a:lnTo>
                    <a:pt x="9144" y="216395"/>
                  </a:lnTo>
                  <a:lnTo>
                    <a:pt x="28956" y="224015"/>
                  </a:lnTo>
                  <a:lnTo>
                    <a:pt x="36576" y="224015"/>
                  </a:lnTo>
                  <a:lnTo>
                    <a:pt x="47434" y="214871"/>
                  </a:lnTo>
                  <a:lnTo>
                    <a:pt x="65532" y="199631"/>
                  </a:lnTo>
                  <a:lnTo>
                    <a:pt x="65532" y="190487"/>
                  </a:lnTo>
                  <a:close/>
                </a:path>
                <a:path w="561340" h="224155">
                  <a:moveTo>
                    <a:pt x="67056" y="88392"/>
                  </a:moveTo>
                  <a:lnTo>
                    <a:pt x="64008" y="82296"/>
                  </a:lnTo>
                  <a:lnTo>
                    <a:pt x="24384" y="82296"/>
                  </a:lnTo>
                  <a:lnTo>
                    <a:pt x="38100" y="67056"/>
                  </a:lnTo>
                  <a:lnTo>
                    <a:pt x="60960" y="35052"/>
                  </a:lnTo>
                  <a:lnTo>
                    <a:pt x="62484" y="27432"/>
                  </a:lnTo>
                  <a:lnTo>
                    <a:pt x="62484" y="21336"/>
                  </a:lnTo>
                  <a:lnTo>
                    <a:pt x="51054" y="10668"/>
                  </a:lnTo>
                  <a:lnTo>
                    <a:pt x="39624" y="0"/>
                  </a:lnTo>
                  <a:lnTo>
                    <a:pt x="33528" y="0"/>
                  </a:lnTo>
                  <a:lnTo>
                    <a:pt x="10668" y="12192"/>
                  </a:lnTo>
                  <a:lnTo>
                    <a:pt x="10668" y="15240"/>
                  </a:lnTo>
                  <a:lnTo>
                    <a:pt x="12192" y="18288"/>
                  </a:lnTo>
                  <a:lnTo>
                    <a:pt x="15240" y="18288"/>
                  </a:lnTo>
                  <a:lnTo>
                    <a:pt x="18288" y="15240"/>
                  </a:lnTo>
                  <a:lnTo>
                    <a:pt x="21336" y="13716"/>
                  </a:lnTo>
                  <a:lnTo>
                    <a:pt x="24384" y="13716"/>
                  </a:lnTo>
                  <a:lnTo>
                    <a:pt x="28956" y="12192"/>
                  </a:lnTo>
                  <a:lnTo>
                    <a:pt x="32004" y="10668"/>
                  </a:lnTo>
                  <a:lnTo>
                    <a:pt x="36576" y="10668"/>
                  </a:lnTo>
                  <a:lnTo>
                    <a:pt x="50292" y="24384"/>
                  </a:lnTo>
                  <a:lnTo>
                    <a:pt x="50292" y="27432"/>
                  </a:lnTo>
                  <a:lnTo>
                    <a:pt x="12192" y="79248"/>
                  </a:lnTo>
                  <a:lnTo>
                    <a:pt x="10668" y="80772"/>
                  </a:lnTo>
                  <a:lnTo>
                    <a:pt x="9144" y="88392"/>
                  </a:lnTo>
                  <a:lnTo>
                    <a:pt x="12192" y="91440"/>
                  </a:lnTo>
                  <a:lnTo>
                    <a:pt x="64008" y="91440"/>
                  </a:lnTo>
                  <a:lnTo>
                    <a:pt x="67056" y="88392"/>
                  </a:lnTo>
                  <a:close/>
                </a:path>
                <a:path w="561340" h="224155">
                  <a:moveTo>
                    <a:pt x="71640" y="120383"/>
                  </a:moveTo>
                  <a:lnTo>
                    <a:pt x="0" y="120383"/>
                  </a:lnTo>
                  <a:lnTo>
                    <a:pt x="0" y="126492"/>
                  </a:lnTo>
                  <a:lnTo>
                    <a:pt x="71640" y="126492"/>
                  </a:lnTo>
                  <a:lnTo>
                    <a:pt x="71640" y="120383"/>
                  </a:lnTo>
                  <a:close/>
                </a:path>
                <a:path w="561340" h="224155">
                  <a:moveTo>
                    <a:pt x="553224" y="190487"/>
                  </a:moveTo>
                  <a:lnTo>
                    <a:pt x="528840" y="169151"/>
                  </a:lnTo>
                  <a:lnTo>
                    <a:pt x="513600" y="169151"/>
                  </a:lnTo>
                  <a:lnTo>
                    <a:pt x="513600" y="143243"/>
                  </a:lnTo>
                  <a:lnTo>
                    <a:pt x="547128" y="143243"/>
                  </a:lnTo>
                  <a:lnTo>
                    <a:pt x="548652" y="141719"/>
                  </a:lnTo>
                  <a:lnTo>
                    <a:pt x="548652" y="137147"/>
                  </a:lnTo>
                  <a:lnTo>
                    <a:pt x="545604" y="132575"/>
                  </a:lnTo>
                  <a:lnTo>
                    <a:pt x="504456" y="132575"/>
                  </a:lnTo>
                  <a:lnTo>
                    <a:pt x="501408" y="135623"/>
                  </a:lnTo>
                  <a:lnTo>
                    <a:pt x="501408" y="176771"/>
                  </a:lnTo>
                  <a:lnTo>
                    <a:pt x="502932" y="178295"/>
                  </a:lnTo>
                  <a:lnTo>
                    <a:pt x="525792" y="178295"/>
                  </a:lnTo>
                  <a:lnTo>
                    <a:pt x="541032" y="192011"/>
                  </a:lnTo>
                  <a:lnTo>
                    <a:pt x="541032" y="198107"/>
                  </a:lnTo>
                  <a:lnTo>
                    <a:pt x="522744" y="214871"/>
                  </a:lnTo>
                  <a:lnTo>
                    <a:pt x="516648" y="214871"/>
                  </a:lnTo>
                  <a:lnTo>
                    <a:pt x="499884" y="208775"/>
                  </a:lnTo>
                  <a:lnTo>
                    <a:pt x="498360" y="208775"/>
                  </a:lnTo>
                  <a:lnTo>
                    <a:pt x="496836" y="214871"/>
                  </a:lnTo>
                  <a:lnTo>
                    <a:pt x="496836" y="216395"/>
                  </a:lnTo>
                  <a:lnTo>
                    <a:pt x="516648" y="224015"/>
                  </a:lnTo>
                  <a:lnTo>
                    <a:pt x="525792" y="224015"/>
                  </a:lnTo>
                  <a:lnTo>
                    <a:pt x="536079" y="214871"/>
                  </a:lnTo>
                  <a:lnTo>
                    <a:pt x="553224" y="199631"/>
                  </a:lnTo>
                  <a:lnTo>
                    <a:pt x="553224" y="190487"/>
                  </a:lnTo>
                  <a:close/>
                </a:path>
                <a:path w="561340" h="224155">
                  <a:moveTo>
                    <a:pt x="554736" y="86868"/>
                  </a:moveTo>
                  <a:lnTo>
                    <a:pt x="551688" y="82296"/>
                  </a:lnTo>
                  <a:lnTo>
                    <a:pt x="534924" y="82296"/>
                  </a:lnTo>
                  <a:lnTo>
                    <a:pt x="534924" y="13716"/>
                  </a:lnTo>
                  <a:lnTo>
                    <a:pt x="534924" y="3048"/>
                  </a:lnTo>
                  <a:lnTo>
                    <a:pt x="530352" y="1524"/>
                  </a:lnTo>
                  <a:lnTo>
                    <a:pt x="527304" y="1524"/>
                  </a:lnTo>
                  <a:lnTo>
                    <a:pt x="501396" y="21336"/>
                  </a:lnTo>
                  <a:lnTo>
                    <a:pt x="501396" y="24384"/>
                  </a:lnTo>
                  <a:lnTo>
                    <a:pt x="502920" y="24384"/>
                  </a:lnTo>
                  <a:lnTo>
                    <a:pt x="502920" y="25908"/>
                  </a:lnTo>
                  <a:lnTo>
                    <a:pt x="504444" y="24384"/>
                  </a:lnTo>
                  <a:lnTo>
                    <a:pt x="505968" y="24384"/>
                  </a:lnTo>
                  <a:lnTo>
                    <a:pt x="524256" y="13716"/>
                  </a:lnTo>
                  <a:lnTo>
                    <a:pt x="524256" y="82296"/>
                  </a:lnTo>
                  <a:lnTo>
                    <a:pt x="504444" y="82296"/>
                  </a:lnTo>
                  <a:lnTo>
                    <a:pt x="501396" y="86868"/>
                  </a:lnTo>
                  <a:lnTo>
                    <a:pt x="501396" y="88392"/>
                  </a:lnTo>
                  <a:lnTo>
                    <a:pt x="504444" y="91440"/>
                  </a:lnTo>
                  <a:lnTo>
                    <a:pt x="551688" y="91440"/>
                  </a:lnTo>
                  <a:lnTo>
                    <a:pt x="554736" y="88392"/>
                  </a:lnTo>
                  <a:lnTo>
                    <a:pt x="554736" y="86868"/>
                  </a:lnTo>
                  <a:close/>
                </a:path>
                <a:path w="561340" h="224155">
                  <a:moveTo>
                    <a:pt x="560832" y="120383"/>
                  </a:moveTo>
                  <a:lnTo>
                    <a:pt x="489204" y="120383"/>
                  </a:lnTo>
                  <a:lnTo>
                    <a:pt x="489204" y="126492"/>
                  </a:lnTo>
                  <a:lnTo>
                    <a:pt x="560832" y="126492"/>
                  </a:lnTo>
                  <a:lnTo>
                    <a:pt x="560832" y="120383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9159" y="2215895"/>
            <a:ext cx="621791" cy="3322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9159" y="2731008"/>
            <a:ext cx="621791" cy="3322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9159" y="3212592"/>
            <a:ext cx="621791" cy="33223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904744" y="2276855"/>
          <a:ext cx="1755775" cy="18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1D9E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904744" y="2779775"/>
          <a:ext cx="1755775" cy="18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1D9E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904744" y="3282696"/>
          <a:ext cx="1755775" cy="18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1D9E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74547" y="1306067"/>
          <a:ext cx="9058910" cy="4326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405">
                <a:tc>
                  <a:txBody>
                    <a:bodyPr/>
                    <a:lstStyle/>
                    <a:p>
                      <a:pPr marL="101600" marR="108585">
                        <a:lnSpc>
                          <a:spcPct val="100699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486409">
                        <a:lnSpc>
                          <a:spcPts val="1639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adding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only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numerator.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fifths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fifths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fifths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75">
                <a:tc>
                  <a:txBody>
                    <a:bodyPr/>
                    <a:lstStyle/>
                    <a:p>
                      <a:pPr marL="101600" marR="316865">
                        <a:lnSpc>
                          <a:spcPct val="102899"/>
                        </a:lnSpc>
                        <a:spcBef>
                          <a:spcPts val="219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duration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70510">
                        <a:lnSpc>
                          <a:spcPct val="996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durations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time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given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point.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complements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159885" algn="just">
                        <a:lnSpc>
                          <a:spcPct val="100400"/>
                        </a:lnSpc>
                        <a:spcBef>
                          <a:spcPts val="2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o’clock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minutes.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o’clock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 …</a:t>
                      </a:r>
                      <a:r>
                        <a:rPr sz="140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minutes.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minutes.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19983" y="4498847"/>
            <a:ext cx="1740408" cy="9845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64608" y="4840223"/>
            <a:ext cx="1776983" cy="64312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89064" y="4517136"/>
            <a:ext cx="2215895" cy="94792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560" y="5053584"/>
            <a:ext cx="3179063" cy="17861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4547" y="1306067"/>
          <a:ext cx="9058910" cy="562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581660" indent="-28702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simple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money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decimals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decimal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places.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DF2C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DF2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1s,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100s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7">
                  <a:txBody>
                    <a:bodyPr/>
                    <a:lstStyle/>
                    <a:p>
                      <a:pPr marL="104775" marR="668655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ones/tens/hundreds/thousands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tabLst>
                          <a:tab pos="152971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3,425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3,425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tabLst>
                          <a:tab pos="152971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3,425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3,425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3,000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2,350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7950">
                        <a:lnSpc>
                          <a:spcPts val="1639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2,350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7950">
                        <a:lnSpc>
                          <a:spcPts val="163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2,350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2,350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3,000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1035"/>
                        </a:spcBef>
                        <a:tabLst>
                          <a:tab pos="160591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6,040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100" baseline="119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2,211</a:t>
                      </a:r>
                      <a:r>
                        <a:rPr sz="2100" spc="-97" baseline="119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1190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endParaRPr sz="2100" baseline="11904">
                        <a:latin typeface="Cambria Math"/>
                        <a:cs typeface="Cambria Math"/>
                      </a:endParaRPr>
                    </a:p>
                    <a:p>
                      <a:pPr marL="107950">
                        <a:lnSpc>
                          <a:spcPts val="1495"/>
                        </a:lnSpc>
                        <a:spcBef>
                          <a:spcPts val="155"/>
                        </a:spcBef>
                        <a:tabLst>
                          <a:tab pos="160591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6,040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100" baseline="-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2,211</a:t>
                      </a:r>
                      <a:r>
                        <a:rPr sz="2100" spc="-97" baseline="-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-7936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endParaRPr sz="2100" baseline="-7936">
                        <a:latin typeface="Cambria Math"/>
                        <a:cs typeface="Cambria Math"/>
                      </a:endParaRPr>
                    </a:p>
                    <a:p>
                      <a:pPr marL="107950">
                        <a:lnSpc>
                          <a:spcPts val="131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6,040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900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605915">
                        <a:lnSpc>
                          <a:spcPts val="15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2,211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2,251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2,215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2,511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101600">
                        <a:lnSpc>
                          <a:spcPts val="1500"/>
                        </a:lnSpc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4-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b="1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Emphasis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101600">
                        <a:lnSpc>
                          <a:spcPts val="146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strategies including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101600">
                        <a:lnSpc>
                          <a:spcPts val="145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01600">
                        <a:lnSpc>
                          <a:spcPts val="149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Prompt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children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101600">
                        <a:lnSpc>
                          <a:spcPts val="14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changes.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2615">
                <a:tc>
                  <a:txBody>
                    <a:bodyPr/>
                    <a:lstStyle/>
                    <a:p>
                      <a:pPr marL="101600" marR="586105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104775" marR="3890010">
                        <a:lnSpc>
                          <a:spcPct val="103600"/>
                        </a:lnSpc>
                        <a:spcBef>
                          <a:spcPts val="219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ones/tens/hundreds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do/do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9390">
                <a:tc>
                  <a:txBody>
                    <a:bodyPr/>
                    <a:lstStyle/>
                    <a:p>
                      <a:pPr marL="101600" marR="95250">
                        <a:lnSpc>
                          <a:spcPts val="1660"/>
                        </a:lnSpc>
                        <a:spcBef>
                          <a:spcPts val="70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exchanges.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ts val="163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estimate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inverse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90805">
                        <a:lnSpc>
                          <a:spcPct val="1014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operations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check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answers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calculations.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398764" y="3889260"/>
            <a:ext cx="373380" cy="859790"/>
          </a:xfrm>
          <a:custGeom>
            <a:avLst/>
            <a:gdLst/>
            <a:ahLst/>
            <a:cxnLst/>
            <a:rect l="l" t="t" r="r" b="b"/>
            <a:pathLst>
              <a:path w="373379" h="859789">
                <a:moveTo>
                  <a:pt x="373380" y="19812"/>
                </a:moveTo>
                <a:lnTo>
                  <a:pt x="361188" y="19812"/>
                </a:lnTo>
                <a:lnTo>
                  <a:pt x="361188" y="262128"/>
                </a:lnTo>
                <a:lnTo>
                  <a:pt x="361188" y="274320"/>
                </a:lnTo>
                <a:lnTo>
                  <a:pt x="361188" y="585216"/>
                </a:lnTo>
                <a:lnTo>
                  <a:pt x="12192" y="585216"/>
                </a:lnTo>
                <a:lnTo>
                  <a:pt x="12192" y="573024"/>
                </a:lnTo>
                <a:lnTo>
                  <a:pt x="361188" y="573024"/>
                </a:lnTo>
                <a:lnTo>
                  <a:pt x="361188" y="560832"/>
                </a:lnTo>
                <a:lnTo>
                  <a:pt x="12192" y="560832"/>
                </a:lnTo>
                <a:lnTo>
                  <a:pt x="12192" y="300228"/>
                </a:lnTo>
                <a:lnTo>
                  <a:pt x="12192" y="298704"/>
                </a:lnTo>
                <a:lnTo>
                  <a:pt x="361188" y="298704"/>
                </a:lnTo>
                <a:lnTo>
                  <a:pt x="361188" y="286512"/>
                </a:lnTo>
                <a:lnTo>
                  <a:pt x="12192" y="286512"/>
                </a:lnTo>
                <a:lnTo>
                  <a:pt x="12192" y="274320"/>
                </a:lnTo>
                <a:lnTo>
                  <a:pt x="361188" y="274320"/>
                </a:lnTo>
                <a:lnTo>
                  <a:pt x="361188" y="262128"/>
                </a:lnTo>
                <a:lnTo>
                  <a:pt x="12192" y="262128"/>
                </a:lnTo>
                <a:lnTo>
                  <a:pt x="12192" y="19812"/>
                </a:lnTo>
                <a:lnTo>
                  <a:pt x="0" y="19812"/>
                </a:lnTo>
                <a:lnTo>
                  <a:pt x="0" y="262128"/>
                </a:lnTo>
                <a:lnTo>
                  <a:pt x="0" y="300228"/>
                </a:lnTo>
                <a:lnTo>
                  <a:pt x="0" y="859523"/>
                </a:lnTo>
                <a:lnTo>
                  <a:pt x="361175" y="859523"/>
                </a:lnTo>
                <a:lnTo>
                  <a:pt x="361175" y="847331"/>
                </a:lnTo>
                <a:lnTo>
                  <a:pt x="12192" y="847331"/>
                </a:lnTo>
                <a:lnTo>
                  <a:pt x="12192" y="598932"/>
                </a:lnTo>
                <a:lnTo>
                  <a:pt x="12192" y="597408"/>
                </a:lnTo>
                <a:lnTo>
                  <a:pt x="361188" y="597408"/>
                </a:lnTo>
                <a:lnTo>
                  <a:pt x="361188" y="598932"/>
                </a:lnTo>
                <a:lnTo>
                  <a:pt x="361188" y="847344"/>
                </a:lnTo>
                <a:lnTo>
                  <a:pt x="361188" y="859536"/>
                </a:lnTo>
                <a:lnTo>
                  <a:pt x="373380" y="859536"/>
                </a:lnTo>
                <a:lnTo>
                  <a:pt x="373380" y="847344"/>
                </a:lnTo>
                <a:lnTo>
                  <a:pt x="373380" y="598932"/>
                </a:lnTo>
                <a:lnTo>
                  <a:pt x="373380" y="560832"/>
                </a:lnTo>
                <a:lnTo>
                  <a:pt x="373380" y="300228"/>
                </a:lnTo>
                <a:lnTo>
                  <a:pt x="373380" y="262128"/>
                </a:lnTo>
                <a:lnTo>
                  <a:pt x="373380" y="19812"/>
                </a:lnTo>
                <a:close/>
              </a:path>
              <a:path w="373379" h="859789">
                <a:moveTo>
                  <a:pt x="373380" y="0"/>
                </a:moveTo>
                <a:lnTo>
                  <a:pt x="361175" y="0"/>
                </a:lnTo>
                <a:lnTo>
                  <a:pt x="12179" y="0"/>
                </a:lnTo>
                <a:lnTo>
                  <a:pt x="0" y="0"/>
                </a:lnTo>
                <a:lnTo>
                  <a:pt x="0" y="19799"/>
                </a:lnTo>
                <a:lnTo>
                  <a:pt x="12179" y="19799"/>
                </a:lnTo>
                <a:lnTo>
                  <a:pt x="12179" y="12192"/>
                </a:lnTo>
                <a:lnTo>
                  <a:pt x="361175" y="12192"/>
                </a:lnTo>
                <a:lnTo>
                  <a:pt x="361175" y="19799"/>
                </a:lnTo>
                <a:lnTo>
                  <a:pt x="373380" y="19799"/>
                </a:lnTo>
                <a:lnTo>
                  <a:pt x="373380" y="0"/>
                </a:lnTo>
                <a:close/>
              </a:path>
            </a:pathLst>
          </a:custGeom>
          <a:solidFill>
            <a:srgbClr val="002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1696" y="3349752"/>
            <a:ext cx="2243327" cy="9479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551" y="5157216"/>
            <a:ext cx="3130296" cy="3413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3639" y="4340352"/>
            <a:ext cx="3081527" cy="8991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9432" y="4215384"/>
            <a:ext cx="905255" cy="90830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759439" y="4811267"/>
            <a:ext cx="76200" cy="239395"/>
          </a:xfrm>
          <a:custGeom>
            <a:avLst/>
            <a:gdLst/>
            <a:ahLst/>
            <a:cxnLst/>
            <a:rect l="l" t="t" r="r" b="b"/>
            <a:pathLst>
              <a:path w="76200" h="239395">
                <a:moveTo>
                  <a:pt x="68592" y="67056"/>
                </a:moveTo>
                <a:lnTo>
                  <a:pt x="47256" y="47244"/>
                </a:lnTo>
                <a:lnTo>
                  <a:pt x="65544" y="27432"/>
                </a:lnTo>
                <a:lnTo>
                  <a:pt x="65544" y="19812"/>
                </a:lnTo>
                <a:lnTo>
                  <a:pt x="54991" y="10668"/>
                </a:lnTo>
                <a:lnTo>
                  <a:pt x="42684" y="0"/>
                </a:lnTo>
                <a:lnTo>
                  <a:pt x="35064" y="0"/>
                </a:lnTo>
                <a:lnTo>
                  <a:pt x="12204" y="12192"/>
                </a:lnTo>
                <a:lnTo>
                  <a:pt x="12204" y="18288"/>
                </a:lnTo>
                <a:lnTo>
                  <a:pt x="15252" y="18288"/>
                </a:lnTo>
                <a:lnTo>
                  <a:pt x="18300" y="16764"/>
                </a:lnTo>
                <a:lnTo>
                  <a:pt x="19824" y="15240"/>
                </a:lnTo>
                <a:lnTo>
                  <a:pt x="22872" y="13716"/>
                </a:lnTo>
                <a:lnTo>
                  <a:pt x="25920" y="13716"/>
                </a:lnTo>
                <a:lnTo>
                  <a:pt x="30492" y="10668"/>
                </a:lnTo>
                <a:lnTo>
                  <a:pt x="38112" y="10668"/>
                </a:lnTo>
                <a:lnTo>
                  <a:pt x="51828" y="22860"/>
                </a:lnTo>
                <a:lnTo>
                  <a:pt x="51828" y="28956"/>
                </a:lnTo>
                <a:lnTo>
                  <a:pt x="33540" y="44196"/>
                </a:lnTo>
                <a:lnTo>
                  <a:pt x="21348" y="44196"/>
                </a:lnTo>
                <a:lnTo>
                  <a:pt x="18300" y="47244"/>
                </a:lnTo>
                <a:lnTo>
                  <a:pt x="18300" y="48768"/>
                </a:lnTo>
                <a:lnTo>
                  <a:pt x="21348" y="53340"/>
                </a:lnTo>
                <a:lnTo>
                  <a:pt x="39636" y="53340"/>
                </a:lnTo>
                <a:lnTo>
                  <a:pt x="56400" y="68580"/>
                </a:lnTo>
                <a:lnTo>
                  <a:pt x="56400" y="73152"/>
                </a:lnTo>
                <a:lnTo>
                  <a:pt x="39636" y="88392"/>
                </a:lnTo>
                <a:lnTo>
                  <a:pt x="32016" y="88392"/>
                </a:lnTo>
                <a:lnTo>
                  <a:pt x="12204" y="80772"/>
                </a:lnTo>
                <a:lnTo>
                  <a:pt x="10680" y="80772"/>
                </a:lnTo>
                <a:lnTo>
                  <a:pt x="9156" y="82296"/>
                </a:lnTo>
                <a:lnTo>
                  <a:pt x="9156" y="86868"/>
                </a:lnTo>
                <a:lnTo>
                  <a:pt x="32016" y="99060"/>
                </a:lnTo>
                <a:lnTo>
                  <a:pt x="41160" y="99060"/>
                </a:lnTo>
                <a:lnTo>
                  <a:pt x="53162" y="88392"/>
                </a:lnTo>
                <a:lnTo>
                  <a:pt x="68592" y="74676"/>
                </a:lnTo>
                <a:lnTo>
                  <a:pt x="68592" y="67056"/>
                </a:lnTo>
                <a:close/>
              </a:path>
              <a:path w="76200" h="239395">
                <a:moveTo>
                  <a:pt x="70116" y="202704"/>
                </a:moveTo>
                <a:lnTo>
                  <a:pt x="53657" y="188988"/>
                </a:lnTo>
                <a:lnTo>
                  <a:pt x="42684" y="179844"/>
                </a:lnTo>
                <a:lnTo>
                  <a:pt x="27444" y="179844"/>
                </a:lnTo>
                <a:lnTo>
                  <a:pt x="27444" y="152412"/>
                </a:lnTo>
                <a:lnTo>
                  <a:pt x="62496" y="152412"/>
                </a:lnTo>
                <a:lnTo>
                  <a:pt x="64020" y="150888"/>
                </a:lnTo>
                <a:lnTo>
                  <a:pt x="64020" y="144792"/>
                </a:lnTo>
                <a:lnTo>
                  <a:pt x="60972" y="141744"/>
                </a:lnTo>
                <a:lnTo>
                  <a:pt x="15252" y="141744"/>
                </a:lnTo>
                <a:lnTo>
                  <a:pt x="13728" y="143268"/>
                </a:lnTo>
                <a:lnTo>
                  <a:pt x="13728" y="188988"/>
                </a:lnTo>
                <a:lnTo>
                  <a:pt x="15252" y="190512"/>
                </a:lnTo>
                <a:lnTo>
                  <a:pt x="21348" y="190512"/>
                </a:lnTo>
                <a:lnTo>
                  <a:pt x="25920" y="188988"/>
                </a:lnTo>
                <a:lnTo>
                  <a:pt x="36588" y="188988"/>
                </a:lnTo>
                <a:lnTo>
                  <a:pt x="39636" y="190512"/>
                </a:lnTo>
                <a:lnTo>
                  <a:pt x="56400" y="205752"/>
                </a:lnTo>
                <a:lnTo>
                  <a:pt x="56400" y="211848"/>
                </a:lnTo>
                <a:lnTo>
                  <a:pt x="36588" y="228612"/>
                </a:lnTo>
                <a:lnTo>
                  <a:pt x="30492" y="228612"/>
                </a:lnTo>
                <a:lnTo>
                  <a:pt x="12204" y="222516"/>
                </a:lnTo>
                <a:lnTo>
                  <a:pt x="9156" y="228612"/>
                </a:lnTo>
                <a:lnTo>
                  <a:pt x="9156" y="231660"/>
                </a:lnTo>
                <a:lnTo>
                  <a:pt x="30492" y="239280"/>
                </a:lnTo>
                <a:lnTo>
                  <a:pt x="39636" y="239280"/>
                </a:lnTo>
                <a:lnTo>
                  <a:pt x="51485" y="228612"/>
                </a:lnTo>
                <a:lnTo>
                  <a:pt x="70116" y="211848"/>
                </a:lnTo>
                <a:lnTo>
                  <a:pt x="70116" y="202704"/>
                </a:lnTo>
                <a:close/>
              </a:path>
              <a:path w="76200" h="239395">
                <a:moveTo>
                  <a:pt x="76200" y="128016"/>
                </a:moveTo>
                <a:lnTo>
                  <a:pt x="0" y="128016"/>
                </a:lnTo>
                <a:lnTo>
                  <a:pt x="0" y="134124"/>
                </a:lnTo>
                <a:lnTo>
                  <a:pt x="76200" y="134124"/>
                </a:lnTo>
                <a:lnTo>
                  <a:pt x="76200" y="128016"/>
                </a:lnTo>
                <a:close/>
              </a:path>
            </a:pathLst>
          </a:custGeom>
          <a:solidFill>
            <a:srgbClr val="002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9135" y="4806696"/>
            <a:ext cx="76200" cy="10668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279123" y="4939283"/>
            <a:ext cx="74930" cy="111760"/>
          </a:xfrm>
          <a:custGeom>
            <a:avLst/>
            <a:gdLst/>
            <a:ahLst/>
            <a:cxnLst/>
            <a:rect l="l" t="t" r="r" b="b"/>
            <a:pathLst>
              <a:path w="74929" h="111760">
                <a:moveTo>
                  <a:pt x="68592" y="74688"/>
                </a:moveTo>
                <a:lnTo>
                  <a:pt x="44297" y="51828"/>
                </a:lnTo>
                <a:lnTo>
                  <a:pt x="42684" y="50304"/>
                </a:lnTo>
                <a:lnTo>
                  <a:pt x="28968" y="50304"/>
                </a:lnTo>
                <a:lnTo>
                  <a:pt x="27444" y="51828"/>
                </a:lnTo>
                <a:lnTo>
                  <a:pt x="25920" y="51828"/>
                </a:lnTo>
                <a:lnTo>
                  <a:pt x="25920" y="24396"/>
                </a:lnTo>
                <a:lnTo>
                  <a:pt x="60972" y="24396"/>
                </a:lnTo>
                <a:lnTo>
                  <a:pt x="62496" y="21348"/>
                </a:lnTo>
                <a:lnTo>
                  <a:pt x="62496" y="18300"/>
                </a:lnTo>
                <a:lnTo>
                  <a:pt x="60972" y="13728"/>
                </a:lnTo>
                <a:lnTo>
                  <a:pt x="15252" y="13728"/>
                </a:lnTo>
                <a:lnTo>
                  <a:pt x="13728" y="15252"/>
                </a:lnTo>
                <a:lnTo>
                  <a:pt x="13728" y="60972"/>
                </a:lnTo>
                <a:lnTo>
                  <a:pt x="15252" y="60972"/>
                </a:lnTo>
                <a:lnTo>
                  <a:pt x="15252" y="62496"/>
                </a:lnTo>
                <a:lnTo>
                  <a:pt x="21348" y="62496"/>
                </a:lnTo>
                <a:lnTo>
                  <a:pt x="25920" y="60972"/>
                </a:lnTo>
                <a:lnTo>
                  <a:pt x="38112" y="60972"/>
                </a:lnTo>
                <a:lnTo>
                  <a:pt x="54876" y="76212"/>
                </a:lnTo>
                <a:lnTo>
                  <a:pt x="54876" y="83832"/>
                </a:lnTo>
                <a:lnTo>
                  <a:pt x="36588" y="100596"/>
                </a:lnTo>
                <a:lnTo>
                  <a:pt x="28968" y="100596"/>
                </a:lnTo>
                <a:lnTo>
                  <a:pt x="12204" y="94500"/>
                </a:lnTo>
                <a:lnTo>
                  <a:pt x="10680" y="94500"/>
                </a:lnTo>
                <a:lnTo>
                  <a:pt x="7632" y="100596"/>
                </a:lnTo>
                <a:lnTo>
                  <a:pt x="9156" y="103644"/>
                </a:lnTo>
                <a:lnTo>
                  <a:pt x="30492" y="111264"/>
                </a:lnTo>
                <a:lnTo>
                  <a:pt x="38112" y="111264"/>
                </a:lnTo>
                <a:lnTo>
                  <a:pt x="49961" y="100596"/>
                </a:lnTo>
                <a:lnTo>
                  <a:pt x="68592" y="83832"/>
                </a:lnTo>
                <a:lnTo>
                  <a:pt x="68592" y="74688"/>
                </a:lnTo>
                <a:close/>
              </a:path>
              <a:path w="74929" h="111760">
                <a:moveTo>
                  <a:pt x="74688" y="0"/>
                </a:moveTo>
                <a:lnTo>
                  <a:pt x="0" y="0"/>
                </a:lnTo>
                <a:lnTo>
                  <a:pt x="0" y="6108"/>
                </a:lnTo>
                <a:lnTo>
                  <a:pt x="74688" y="6108"/>
                </a:lnTo>
                <a:lnTo>
                  <a:pt x="74688" y="0"/>
                </a:lnTo>
                <a:close/>
              </a:path>
            </a:pathLst>
          </a:custGeom>
          <a:solidFill>
            <a:srgbClr val="002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9983" y="4785360"/>
            <a:ext cx="1292351" cy="3535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67271" y="5196839"/>
            <a:ext cx="1956816" cy="25298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74548" y="1306067"/>
          <a:ext cx="9058910" cy="532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101600" marR="354965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decimal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context</a:t>
                      </a:r>
                      <a:r>
                        <a:rPr sz="1400" b="1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money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pence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pence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pence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pounds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pounds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pounds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£3.25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20p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5p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101600" marR="239395">
                        <a:lnSpc>
                          <a:spcPct val="99800"/>
                        </a:lnSpc>
                        <a:spcBef>
                          <a:spcPts val="91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Emphasis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partitioning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lines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rather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 calculations.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45p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25p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70p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£2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£5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70p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£5.70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mixed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only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numerator.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01600">
                        <a:lnSpc>
                          <a:spcPts val="1535"/>
                        </a:lnSpc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ts val="153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fifths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fifths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fifths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1935">
                <a:tc>
                  <a:txBody>
                    <a:bodyPr/>
                    <a:lstStyle/>
                    <a:p>
                      <a:pPr marL="101600">
                        <a:lnSpc>
                          <a:spcPts val="1465"/>
                        </a:lnSpc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beyond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ts val="1675"/>
                        </a:lnSpc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5327" y="2328672"/>
            <a:ext cx="1959863" cy="6248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39839" y="2682239"/>
            <a:ext cx="3041903" cy="8717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Subtraction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740" y="1293876"/>
          <a:ext cx="8946514" cy="5534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5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27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Nursery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6D83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</a:t>
                      </a:r>
                      <a:r>
                        <a:rPr sz="155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away (through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songs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Reception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Conceptually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550" spc="1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1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550" spc="1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1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composition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away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0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away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550" spc="1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550" spc="1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Subtraction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740" y="1293876"/>
          <a:ext cx="8946514" cy="5403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5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83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(related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facts)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8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550" spc="1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2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9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1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(not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ten)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9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(across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ten)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9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550" spc="1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1s,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r>
                        <a:rPr sz="1550" spc="1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100s</a:t>
                      </a:r>
                      <a:r>
                        <a:rPr sz="1550" spc="1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9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(no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exchange)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1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550" spc="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550" spc="1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30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Complements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2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50" spc="1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Addition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740" y="1293875"/>
          <a:ext cx="8946514" cy="5567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5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27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Nursery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6D83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(through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songs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Reception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Conceptually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550" spc="1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1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550" spc="1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1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composition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Combine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50" spc="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341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together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550" spc="1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550" spc="1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Subtraction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49106"/>
              </p:ext>
            </p:extLst>
          </p:nvPr>
        </p:nvGraphicFramePr>
        <p:xfrm>
          <a:off x="586740" y="1293876"/>
          <a:ext cx="8946514" cy="4878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912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26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1s,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10s,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100s</a:t>
                      </a:r>
                      <a:r>
                        <a:rPr sz="1550" spc="1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1,000s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decimal</a:t>
                      </a:r>
                      <a:r>
                        <a:rPr sz="1550" spc="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context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money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mixed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1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550" spc="1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6143">
                <a:tc grid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5176" y="4843272"/>
            <a:ext cx="1365504" cy="11155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9271" y="5044440"/>
            <a:ext cx="2292095" cy="9235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547360" y="5111496"/>
            <a:ext cx="1426845" cy="838200"/>
            <a:chOff x="5547360" y="5111496"/>
            <a:chExt cx="1426845" cy="8382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2096" y="5111496"/>
              <a:ext cx="871727" cy="838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3871" y="5538216"/>
              <a:ext cx="265175" cy="243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7360" y="5538216"/>
              <a:ext cx="265175" cy="2438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947416" y="3044951"/>
            <a:ext cx="807720" cy="615950"/>
            <a:chOff x="2947416" y="3044951"/>
            <a:chExt cx="807720" cy="61595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7416" y="3044951"/>
              <a:ext cx="396239" cy="4053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8896" y="3252216"/>
              <a:ext cx="396239" cy="40843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43527" y="2569464"/>
            <a:ext cx="4502150" cy="1170940"/>
            <a:chOff x="3843527" y="2569464"/>
            <a:chExt cx="4502150" cy="117094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3527" y="2569464"/>
              <a:ext cx="2816351" cy="1170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2551" y="2651760"/>
              <a:ext cx="1642871" cy="1085087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55152" y="2727960"/>
            <a:ext cx="1088135" cy="9418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10839" y="3919727"/>
            <a:ext cx="2295143" cy="83515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63128" y="4206240"/>
            <a:ext cx="1197863" cy="5090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62072" y="6251448"/>
            <a:ext cx="1816608" cy="63703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09615" y="6175248"/>
            <a:ext cx="1246632" cy="673607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74548" y="1306067"/>
          <a:ext cx="9058910" cy="5559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074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Nursery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6D8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55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91160" marR="601980" indent="-287020">
                        <a:lnSpc>
                          <a:spcPct val="1006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recommend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focusing on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noticing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representing small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quantities,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perceptual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subitising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counting.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6D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8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b="1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08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Instantly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519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06045">
                        <a:lnSpc>
                          <a:spcPct val="1020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correspondence.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9779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50" dirty="0">
                          <a:solidFill>
                            <a:srgbClr val="1D9EAC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larger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E.g.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Collect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cup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everyone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b="1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00025">
                        <a:lnSpc>
                          <a:spcPct val="1028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showing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1,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fingers.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Show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numerals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away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12090">
                        <a:lnSpc>
                          <a:spcPct val="102899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stories,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songs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now?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47872" y="5404103"/>
            <a:ext cx="469391" cy="42976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87896" y="6501384"/>
            <a:ext cx="359663" cy="310895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968751" y="5516879"/>
            <a:ext cx="414655" cy="292735"/>
            <a:chOff x="2968751" y="5516879"/>
            <a:chExt cx="414655" cy="292735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68751" y="5593079"/>
              <a:ext cx="204216" cy="2164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79064" y="5516879"/>
              <a:ext cx="204216" cy="216407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63440" y="6327647"/>
            <a:ext cx="624839" cy="624839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6415" y="6272784"/>
            <a:ext cx="1130807" cy="6522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9407" y="5654039"/>
            <a:ext cx="1066800" cy="12405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5560" y="4453127"/>
            <a:ext cx="3054095" cy="10911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548" y="1374648"/>
          <a:ext cx="9058910" cy="5528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Reception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1160" marR="620395" indent="-287020">
                        <a:lnSpc>
                          <a:spcPct val="102899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deep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composition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(recognise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without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counting)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up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268605" indent="-287020">
                        <a:lnSpc>
                          <a:spcPct val="982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Automatically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(without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reference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rhymes,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aids)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facts)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8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EB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b="1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81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Conceptually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05104">
                        <a:lnSpc>
                          <a:spcPct val="1028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1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 marR="5254625">
                        <a:lnSpc>
                          <a:spcPct val="102899"/>
                        </a:lnSpc>
                        <a:spcBef>
                          <a:spcPts val="21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see?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it?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81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40029">
                        <a:lnSpc>
                          <a:spcPct val="102899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Continue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stories,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songs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490">
                <a:tc>
                  <a:txBody>
                    <a:bodyPr/>
                    <a:lstStyle/>
                    <a:p>
                      <a:pPr marL="101600" marR="232410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composition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335280">
                        <a:lnSpc>
                          <a:spcPts val="166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stories,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songs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278380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many…?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many…?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ways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make…?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7039" y="3825240"/>
            <a:ext cx="417575" cy="4175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71672" y="3825240"/>
            <a:ext cx="417575" cy="4175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47159" y="3825240"/>
            <a:ext cx="411480" cy="4114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5464" y="3843528"/>
            <a:ext cx="408432" cy="4114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58384" y="3843528"/>
            <a:ext cx="411480" cy="4114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22007" y="3636264"/>
            <a:ext cx="1011935" cy="6553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53983" y="4002023"/>
            <a:ext cx="1048511" cy="2255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41976" y="4748784"/>
            <a:ext cx="917447" cy="70713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62072" y="6220967"/>
            <a:ext cx="963167" cy="6522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19727" y="6227064"/>
            <a:ext cx="1185672" cy="5913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29728" y="5949696"/>
            <a:ext cx="198119" cy="1981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29728" y="6242303"/>
            <a:ext cx="198119" cy="60045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834639" y="4864608"/>
            <a:ext cx="2206751" cy="633983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8263128" y="6156960"/>
            <a:ext cx="1188720" cy="749935"/>
            <a:chOff x="8263128" y="6156960"/>
            <a:chExt cx="1188720" cy="749935"/>
          </a:xfrm>
        </p:grpSpPr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63128" y="6156960"/>
              <a:ext cx="768095" cy="7406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34271" y="6214871"/>
              <a:ext cx="417575" cy="691895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156960" y="3557015"/>
            <a:ext cx="597407" cy="731519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8272" y="3892296"/>
            <a:ext cx="3164205" cy="1652270"/>
            <a:chOff x="2938272" y="3892296"/>
            <a:chExt cx="3164205" cy="1652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3896" y="4261103"/>
              <a:ext cx="838200" cy="6918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9907" y="4396739"/>
              <a:ext cx="85344" cy="701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61203" y="4306823"/>
              <a:ext cx="314325" cy="128270"/>
            </a:xfrm>
            <a:custGeom>
              <a:avLst/>
              <a:gdLst/>
              <a:ahLst/>
              <a:cxnLst/>
              <a:rect l="l" t="t" r="r" b="b"/>
              <a:pathLst>
                <a:path w="314325" h="128270">
                  <a:moveTo>
                    <a:pt x="310896" y="128016"/>
                  </a:moveTo>
                  <a:lnTo>
                    <a:pt x="0" y="6095"/>
                  </a:lnTo>
                  <a:lnTo>
                    <a:pt x="1524" y="0"/>
                  </a:lnTo>
                  <a:lnTo>
                    <a:pt x="313944" y="121919"/>
                  </a:lnTo>
                  <a:lnTo>
                    <a:pt x="310896" y="128016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8272" y="4739640"/>
              <a:ext cx="2331719" cy="804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9560" y="3892296"/>
              <a:ext cx="1399032" cy="47243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1871" y="1938527"/>
            <a:ext cx="1075943" cy="74066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985759" y="3709416"/>
            <a:ext cx="1094740" cy="1082040"/>
            <a:chOff x="7985759" y="3709416"/>
            <a:chExt cx="1094740" cy="10820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5759" y="4026408"/>
              <a:ext cx="865631" cy="6918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86799" y="4581144"/>
              <a:ext cx="314325" cy="210820"/>
            </a:xfrm>
            <a:custGeom>
              <a:avLst/>
              <a:gdLst/>
              <a:ahLst/>
              <a:cxnLst/>
              <a:rect l="l" t="t" r="r" b="b"/>
              <a:pathLst>
                <a:path w="314325" h="210820">
                  <a:moveTo>
                    <a:pt x="313944" y="210312"/>
                  </a:moveTo>
                  <a:lnTo>
                    <a:pt x="0" y="210312"/>
                  </a:lnTo>
                  <a:lnTo>
                    <a:pt x="0" y="0"/>
                  </a:lnTo>
                  <a:lnTo>
                    <a:pt x="313944" y="0"/>
                  </a:lnTo>
                  <a:lnTo>
                    <a:pt x="313944" y="210312"/>
                  </a:lnTo>
                  <a:close/>
                </a:path>
              </a:pathLst>
            </a:custGeom>
            <a:solidFill>
              <a:srgbClr val="F6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92895" y="3709416"/>
              <a:ext cx="387095" cy="4358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17635" y="3948684"/>
              <a:ext cx="278892" cy="24384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48271" y="4520184"/>
            <a:ext cx="341375" cy="24383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74548" y="1374648"/>
          <a:ext cx="9058910" cy="421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59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8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b="1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68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32080">
                        <a:lnSpc>
                          <a:spcPct val="998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explore different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ways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a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 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here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04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away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reduced.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First…</a:t>
                      </a:r>
                      <a:r>
                        <a:rPr sz="1400" spc="2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Then…</a:t>
                      </a:r>
                      <a:r>
                        <a:rPr sz="1400" spc="1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Now…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have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0" marR="22898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away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Now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63239" y="2977896"/>
            <a:ext cx="1624583" cy="59740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15128" y="2938272"/>
            <a:ext cx="950975" cy="59740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39839" y="3017519"/>
            <a:ext cx="1075943" cy="44500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7616952" y="2615183"/>
            <a:ext cx="494030" cy="853440"/>
            <a:chOff x="7616952" y="2615183"/>
            <a:chExt cx="494030" cy="853440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16952" y="2785872"/>
              <a:ext cx="222503" cy="6705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2128" y="2615183"/>
              <a:ext cx="228600" cy="85343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8311896" y="2776727"/>
            <a:ext cx="1186180" cy="728980"/>
            <a:chOff x="8311896" y="2776727"/>
            <a:chExt cx="1186180" cy="728980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11896" y="2776727"/>
              <a:ext cx="777239" cy="7284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01328" y="2834640"/>
              <a:ext cx="396239" cy="670559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6635496" y="4728972"/>
            <a:ext cx="2703830" cy="721360"/>
            <a:chOff x="6635496" y="4728972"/>
            <a:chExt cx="2703830" cy="721360"/>
          </a:xfrm>
        </p:grpSpPr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89520" y="5245607"/>
              <a:ext cx="1749551" cy="2042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93480" y="5215128"/>
              <a:ext cx="70103" cy="762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494776" y="5250192"/>
              <a:ext cx="375285" cy="6350"/>
            </a:xfrm>
            <a:custGeom>
              <a:avLst/>
              <a:gdLst/>
              <a:ahLst/>
              <a:cxnLst/>
              <a:rect l="l" t="t" r="r" b="b"/>
              <a:pathLst>
                <a:path w="375284" h="6350">
                  <a:moveTo>
                    <a:pt x="298704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98704" y="6096"/>
                  </a:lnTo>
                  <a:lnTo>
                    <a:pt x="298704" y="0"/>
                  </a:lnTo>
                  <a:close/>
                </a:path>
                <a:path w="375284" h="6350">
                  <a:moveTo>
                    <a:pt x="374904" y="3048"/>
                  </a:moveTo>
                  <a:lnTo>
                    <a:pt x="368795" y="0"/>
                  </a:lnTo>
                  <a:lnTo>
                    <a:pt x="310883" y="0"/>
                  </a:lnTo>
                  <a:lnTo>
                    <a:pt x="310883" y="6096"/>
                  </a:lnTo>
                  <a:lnTo>
                    <a:pt x="368795" y="6096"/>
                  </a:lnTo>
                  <a:lnTo>
                    <a:pt x="374904" y="3048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35496" y="4834127"/>
              <a:ext cx="911351" cy="6156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34784" y="4728972"/>
              <a:ext cx="170687" cy="268224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9407" y="3816096"/>
            <a:ext cx="944879" cy="9387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9632" y="4114800"/>
            <a:ext cx="850391" cy="8595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433060" y="647395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8132" y="647395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1679" y="647395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6752" y="647395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1823" y="647395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6896" y="647395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1967" y="647395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97040" y="6473952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34939" y="6473952"/>
            <a:ext cx="1953895" cy="134620"/>
          </a:xfrm>
          <a:custGeom>
            <a:avLst/>
            <a:gdLst/>
            <a:ahLst/>
            <a:cxnLst/>
            <a:rect l="l" t="t" r="r" b="b"/>
            <a:pathLst>
              <a:path w="1953895" h="134620">
                <a:moveTo>
                  <a:pt x="1757172" y="0"/>
                </a:moveTo>
                <a:lnTo>
                  <a:pt x="1757172" y="134112"/>
                </a:lnTo>
              </a:path>
              <a:path w="1953895" h="134620">
                <a:moveTo>
                  <a:pt x="0" y="67055"/>
                </a:moveTo>
                <a:lnTo>
                  <a:pt x="1953767" y="67055"/>
                </a:lnTo>
              </a:path>
              <a:path w="1953895" h="134620">
                <a:moveTo>
                  <a:pt x="3048" y="0"/>
                </a:moveTo>
                <a:lnTo>
                  <a:pt x="3048" y="134112"/>
                </a:lnTo>
              </a:path>
              <a:path w="1953895" h="134620">
                <a:moveTo>
                  <a:pt x="1952244" y="0"/>
                </a:moveTo>
                <a:lnTo>
                  <a:pt x="1952244" y="134112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904744" y="5300471"/>
            <a:ext cx="2066925" cy="1005840"/>
            <a:chOff x="2904744" y="5300471"/>
            <a:chExt cx="2066925" cy="100584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7327" y="5949696"/>
              <a:ext cx="987551" cy="3566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4024" y="6056376"/>
              <a:ext cx="207263" cy="228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4744" y="5300471"/>
              <a:ext cx="1685543" cy="61264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005327" y="6387084"/>
            <a:ext cx="1750060" cy="425450"/>
            <a:chOff x="3005327" y="6387084"/>
            <a:chExt cx="1750060" cy="42545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5327" y="6452616"/>
              <a:ext cx="1749551" cy="35966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66516" y="6387084"/>
              <a:ext cx="405765" cy="76200"/>
            </a:xfrm>
            <a:custGeom>
              <a:avLst/>
              <a:gdLst/>
              <a:ahLst/>
              <a:cxnLst/>
              <a:rect l="l" t="t" r="r" b="b"/>
              <a:pathLst>
                <a:path w="405764" h="76200">
                  <a:moveTo>
                    <a:pt x="405384" y="36588"/>
                  </a:moveTo>
                  <a:lnTo>
                    <a:pt x="394716" y="32004"/>
                  </a:lnTo>
                  <a:lnTo>
                    <a:pt x="329184" y="0"/>
                  </a:lnTo>
                  <a:lnTo>
                    <a:pt x="329184" y="32004"/>
                  </a:lnTo>
                  <a:lnTo>
                    <a:pt x="0" y="36588"/>
                  </a:lnTo>
                  <a:lnTo>
                    <a:pt x="0" y="48768"/>
                  </a:lnTo>
                  <a:lnTo>
                    <a:pt x="329184" y="44208"/>
                  </a:lnTo>
                  <a:lnTo>
                    <a:pt x="329184" y="76200"/>
                  </a:lnTo>
                  <a:lnTo>
                    <a:pt x="405384" y="36588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11823" y="5977128"/>
            <a:ext cx="182880" cy="18897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66615" y="3785615"/>
            <a:ext cx="685800" cy="640079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5199888" y="5960364"/>
          <a:ext cx="2072005" cy="197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6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6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55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7485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74547" y="1315212"/>
          <a:ext cx="9036050" cy="5564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096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1160" marR="506095" indent="-287020">
                        <a:lnSpc>
                          <a:spcPct val="1028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Read,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interpret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mathematical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statements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(–)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(=)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signs.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zero.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one-step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involve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subtraction,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concrete</a:t>
                      </a:r>
                      <a:r>
                        <a:rPr sz="1400" spc="1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3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pictorial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509270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representations,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problems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9D1C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9D1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045">
                <a:tc>
                  <a:txBody>
                    <a:bodyPr/>
                    <a:lstStyle/>
                    <a:p>
                      <a:pPr marL="101600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00025" algn="just">
                        <a:lnSpc>
                          <a:spcPct val="1004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nds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k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E.g.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 so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must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be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 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total.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 the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37845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2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R="597535" algn="r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4965" algn="r">
                        <a:lnSpc>
                          <a:spcPct val="100000"/>
                        </a:lnSpc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121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121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121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121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68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away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decreased.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First…</a:t>
                      </a:r>
                      <a:r>
                        <a:rPr sz="1400" spc="2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Then…</a:t>
                      </a:r>
                      <a:r>
                        <a:rPr sz="1400" spc="1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Now…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 marR="1136015">
                        <a:lnSpc>
                          <a:spcPts val="1660"/>
                        </a:lnSpc>
                        <a:spcBef>
                          <a:spcPts val="1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jump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back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</a:pP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-2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45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550" spc="-25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-25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tabLst>
                          <a:tab pos="339725" algn="l"/>
                          <a:tab pos="534670" algn="l"/>
                          <a:tab pos="730885" algn="l"/>
                          <a:tab pos="927735" algn="l"/>
                          <a:tab pos="1115060" algn="l"/>
                          <a:tab pos="1311910" algn="l"/>
                          <a:tab pos="1510030" algn="l"/>
                          <a:tab pos="1703705" algn="l"/>
                          <a:tab pos="1898650" algn="l"/>
                        </a:tabLst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9</a:t>
                      </a:r>
                      <a:r>
                        <a:rPr sz="800" spc="2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121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121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121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121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72127" y="4593335"/>
            <a:ext cx="862583" cy="356615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3037331" y="4285488"/>
            <a:ext cx="669290" cy="669290"/>
            <a:chOff x="3037331" y="4285488"/>
            <a:chExt cx="669290" cy="669290"/>
          </a:xfrm>
        </p:grpSpPr>
        <p:sp>
          <p:nvSpPr>
            <p:cNvPr id="27" name="object 27"/>
            <p:cNvSpPr/>
            <p:nvPr/>
          </p:nvSpPr>
          <p:spPr>
            <a:xfrm>
              <a:off x="3310127" y="452018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94487" y="190500"/>
                  </a:moveTo>
                  <a:lnTo>
                    <a:pt x="57911" y="182880"/>
                  </a:lnTo>
                  <a:lnTo>
                    <a:pt x="27431" y="161543"/>
                  </a:lnTo>
                  <a:lnTo>
                    <a:pt x="7619" y="131064"/>
                  </a:lnTo>
                  <a:lnTo>
                    <a:pt x="0" y="94488"/>
                  </a:lnTo>
                  <a:lnTo>
                    <a:pt x="7619" y="57912"/>
                  </a:lnTo>
                  <a:lnTo>
                    <a:pt x="27431" y="27432"/>
                  </a:lnTo>
                  <a:lnTo>
                    <a:pt x="57911" y="6096"/>
                  </a:lnTo>
                  <a:lnTo>
                    <a:pt x="94487" y="0"/>
                  </a:lnTo>
                  <a:lnTo>
                    <a:pt x="132587" y="6096"/>
                  </a:lnTo>
                  <a:lnTo>
                    <a:pt x="161544" y="27432"/>
                  </a:lnTo>
                  <a:lnTo>
                    <a:pt x="182879" y="57912"/>
                  </a:lnTo>
                  <a:lnTo>
                    <a:pt x="190499" y="94488"/>
                  </a:lnTo>
                  <a:lnTo>
                    <a:pt x="182879" y="131064"/>
                  </a:lnTo>
                  <a:lnTo>
                    <a:pt x="161544" y="161543"/>
                  </a:lnTo>
                  <a:lnTo>
                    <a:pt x="132587" y="182880"/>
                  </a:lnTo>
                  <a:lnTo>
                    <a:pt x="94487" y="190500"/>
                  </a:lnTo>
                  <a:close/>
                </a:path>
              </a:pathLst>
            </a:custGeom>
            <a:solidFill>
              <a:srgbClr val="1D9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10127" y="452018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0" y="94487"/>
                  </a:moveTo>
                  <a:lnTo>
                    <a:pt x="7620" y="57911"/>
                  </a:lnTo>
                  <a:lnTo>
                    <a:pt x="27432" y="27431"/>
                  </a:lnTo>
                  <a:lnTo>
                    <a:pt x="57912" y="6095"/>
                  </a:lnTo>
                  <a:lnTo>
                    <a:pt x="94488" y="0"/>
                  </a:lnTo>
                  <a:lnTo>
                    <a:pt x="132588" y="6095"/>
                  </a:lnTo>
                  <a:lnTo>
                    <a:pt x="161543" y="27431"/>
                  </a:lnTo>
                  <a:lnTo>
                    <a:pt x="182880" y="57911"/>
                  </a:lnTo>
                  <a:lnTo>
                    <a:pt x="190500" y="94487"/>
                  </a:lnTo>
                  <a:lnTo>
                    <a:pt x="182880" y="131063"/>
                  </a:lnTo>
                  <a:lnTo>
                    <a:pt x="161543" y="161544"/>
                  </a:lnTo>
                  <a:lnTo>
                    <a:pt x="132588" y="182879"/>
                  </a:lnTo>
                  <a:lnTo>
                    <a:pt x="94488" y="190499"/>
                  </a:lnTo>
                  <a:lnTo>
                    <a:pt x="57912" y="182879"/>
                  </a:lnTo>
                  <a:lnTo>
                    <a:pt x="27432" y="161544"/>
                  </a:lnTo>
                  <a:lnTo>
                    <a:pt x="7620" y="131063"/>
                  </a:lnTo>
                  <a:lnTo>
                    <a:pt x="0" y="94487"/>
                  </a:lnTo>
                  <a:close/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19627" y="436778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94487" y="190500"/>
                  </a:moveTo>
                  <a:lnTo>
                    <a:pt x="57911" y="182880"/>
                  </a:lnTo>
                  <a:lnTo>
                    <a:pt x="27431" y="161543"/>
                  </a:lnTo>
                  <a:lnTo>
                    <a:pt x="7619" y="131064"/>
                  </a:lnTo>
                  <a:lnTo>
                    <a:pt x="0" y="94488"/>
                  </a:lnTo>
                  <a:lnTo>
                    <a:pt x="7619" y="57912"/>
                  </a:lnTo>
                  <a:lnTo>
                    <a:pt x="27431" y="27432"/>
                  </a:lnTo>
                  <a:lnTo>
                    <a:pt x="57911" y="6096"/>
                  </a:lnTo>
                  <a:lnTo>
                    <a:pt x="94487" y="0"/>
                  </a:lnTo>
                  <a:lnTo>
                    <a:pt x="132587" y="6096"/>
                  </a:lnTo>
                  <a:lnTo>
                    <a:pt x="161544" y="27432"/>
                  </a:lnTo>
                  <a:lnTo>
                    <a:pt x="182879" y="57912"/>
                  </a:lnTo>
                  <a:lnTo>
                    <a:pt x="190499" y="94488"/>
                  </a:lnTo>
                  <a:lnTo>
                    <a:pt x="182879" y="131064"/>
                  </a:lnTo>
                  <a:lnTo>
                    <a:pt x="161544" y="161543"/>
                  </a:lnTo>
                  <a:lnTo>
                    <a:pt x="132587" y="182880"/>
                  </a:lnTo>
                  <a:lnTo>
                    <a:pt x="94487" y="190500"/>
                  </a:lnTo>
                  <a:close/>
                </a:path>
              </a:pathLst>
            </a:custGeom>
            <a:solidFill>
              <a:srgbClr val="FD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19627" y="436778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0" y="94487"/>
                  </a:moveTo>
                  <a:lnTo>
                    <a:pt x="7620" y="57911"/>
                  </a:lnTo>
                  <a:lnTo>
                    <a:pt x="27432" y="27431"/>
                  </a:lnTo>
                  <a:lnTo>
                    <a:pt x="57912" y="6095"/>
                  </a:lnTo>
                  <a:lnTo>
                    <a:pt x="94488" y="0"/>
                  </a:lnTo>
                  <a:lnTo>
                    <a:pt x="132588" y="6095"/>
                  </a:lnTo>
                  <a:lnTo>
                    <a:pt x="161543" y="27431"/>
                  </a:lnTo>
                  <a:lnTo>
                    <a:pt x="182880" y="57911"/>
                  </a:lnTo>
                  <a:lnTo>
                    <a:pt x="190500" y="94487"/>
                  </a:lnTo>
                  <a:lnTo>
                    <a:pt x="182880" y="131063"/>
                  </a:lnTo>
                  <a:lnTo>
                    <a:pt x="161543" y="161544"/>
                  </a:lnTo>
                  <a:lnTo>
                    <a:pt x="132588" y="182879"/>
                  </a:lnTo>
                  <a:lnTo>
                    <a:pt x="94488" y="190499"/>
                  </a:lnTo>
                  <a:lnTo>
                    <a:pt x="57912" y="182879"/>
                  </a:lnTo>
                  <a:lnTo>
                    <a:pt x="27432" y="161544"/>
                  </a:lnTo>
                  <a:lnTo>
                    <a:pt x="7620" y="131063"/>
                  </a:lnTo>
                  <a:lnTo>
                    <a:pt x="0" y="94487"/>
                  </a:lnTo>
                  <a:close/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09771" y="467258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94487" y="190500"/>
                  </a:moveTo>
                  <a:lnTo>
                    <a:pt x="57911" y="182880"/>
                  </a:lnTo>
                  <a:lnTo>
                    <a:pt x="27431" y="161543"/>
                  </a:lnTo>
                  <a:lnTo>
                    <a:pt x="7619" y="131064"/>
                  </a:lnTo>
                  <a:lnTo>
                    <a:pt x="0" y="94488"/>
                  </a:lnTo>
                  <a:lnTo>
                    <a:pt x="7619" y="57912"/>
                  </a:lnTo>
                  <a:lnTo>
                    <a:pt x="27431" y="27432"/>
                  </a:lnTo>
                  <a:lnTo>
                    <a:pt x="57911" y="6096"/>
                  </a:lnTo>
                  <a:lnTo>
                    <a:pt x="94487" y="0"/>
                  </a:lnTo>
                  <a:lnTo>
                    <a:pt x="132587" y="6096"/>
                  </a:lnTo>
                  <a:lnTo>
                    <a:pt x="163067" y="27432"/>
                  </a:lnTo>
                  <a:lnTo>
                    <a:pt x="182879" y="57912"/>
                  </a:lnTo>
                  <a:lnTo>
                    <a:pt x="190499" y="94488"/>
                  </a:lnTo>
                  <a:lnTo>
                    <a:pt x="182879" y="131064"/>
                  </a:lnTo>
                  <a:lnTo>
                    <a:pt x="163067" y="161543"/>
                  </a:lnTo>
                  <a:lnTo>
                    <a:pt x="132587" y="182880"/>
                  </a:lnTo>
                  <a:lnTo>
                    <a:pt x="94487" y="190500"/>
                  </a:lnTo>
                  <a:close/>
                </a:path>
              </a:pathLst>
            </a:custGeom>
            <a:solidFill>
              <a:srgbClr val="1D9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09772" y="467258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0" y="94487"/>
                  </a:moveTo>
                  <a:lnTo>
                    <a:pt x="7620" y="57911"/>
                  </a:lnTo>
                  <a:lnTo>
                    <a:pt x="27432" y="27431"/>
                  </a:lnTo>
                  <a:lnTo>
                    <a:pt x="57912" y="6095"/>
                  </a:lnTo>
                  <a:lnTo>
                    <a:pt x="94488" y="0"/>
                  </a:lnTo>
                  <a:lnTo>
                    <a:pt x="132588" y="6095"/>
                  </a:lnTo>
                  <a:lnTo>
                    <a:pt x="163068" y="27431"/>
                  </a:lnTo>
                  <a:lnTo>
                    <a:pt x="182880" y="57911"/>
                  </a:lnTo>
                  <a:lnTo>
                    <a:pt x="190500" y="94487"/>
                  </a:lnTo>
                  <a:lnTo>
                    <a:pt x="182880" y="131063"/>
                  </a:lnTo>
                  <a:lnTo>
                    <a:pt x="163068" y="161544"/>
                  </a:lnTo>
                  <a:lnTo>
                    <a:pt x="132588" y="182879"/>
                  </a:lnTo>
                  <a:lnTo>
                    <a:pt x="94488" y="190499"/>
                  </a:lnTo>
                  <a:lnTo>
                    <a:pt x="57912" y="182879"/>
                  </a:lnTo>
                  <a:lnTo>
                    <a:pt x="27432" y="161544"/>
                  </a:lnTo>
                  <a:lnTo>
                    <a:pt x="7620" y="131063"/>
                  </a:lnTo>
                  <a:lnTo>
                    <a:pt x="0" y="94487"/>
                  </a:lnTo>
                  <a:close/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43427" y="457657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94487" y="190500"/>
                  </a:moveTo>
                  <a:lnTo>
                    <a:pt x="57911" y="182880"/>
                  </a:lnTo>
                  <a:lnTo>
                    <a:pt x="27431" y="163068"/>
                  </a:lnTo>
                  <a:lnTo>
                    <a:pt x="7619" y="132588"/>
                  </a:lnTo>
                  <a:lnTo>
                    <a:pt x="0" y="96012"/>
                  </a:lnTo>
                  <a:lnTo>
                    <a:pt x="7619" y="57912"/>
                  </a:lnTo>
                  <a:lnTo>
                    <a:pt x="27431" y="27432"/>
                  </a:lnTo>
                  <a:lnTo>
                    <a:pt x="57911" y="7620"/>
                  </a:lnTo>
                  <a:lnTo>
                    <a:pt x="94487" y="0"/>
                  </a:lnTo>
                  <a:lnTo>
                    <a:pt x="132587" y="7620"/>
                  </a:lnTo>
                  <a:lnTo>
                    <a:pt x="161544" y="27432"/>
                  </a:lnTo>
                  <a:lnTo>
                    <a:pt x="182879" y="57912"/>
                  </a:lnTo>
                  <a:lnTo>
                    <a:pt x="190499" y="96012"/>
                  </a:lnTo>
                  <a:lnTo>
                    <a:pt x="182879" y="132588"/>
                  </a:lnTo>
                  <a:lnTo>
                    <a:pt x="161544" y="163068"/>
                  </a:lnTo>
                  <a:lnTo>
                    <a:pt x="132587" y="182880"/>
                  </a:lnTo>
                  <a:lnTo>
                    <a:pt x="94487" y="190500"/>
                  </a:lnTo>
                  <a:close/>
                </a:path>
              </a:pathLst>
            </a:custGeom>
            <a:solidFill>
              <a:srgbClr val="FD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43427" y="4576572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>
                  <a:moveTo>
                    <a:pt x="0" y="96012"/>
                  </a:moveTo>
                  <a:lnTo>
                    <a:pt x="7620" y="57912"/>
                  </a:lnTo>
                  <a:lnTo>
                    <a:pt x="27432" y="27432"/>
                  </a:lnTo>
                  <a:lnTo>
                    <a:pt x="57912" y="7620"/>
                  </a:lnTo>
                  <a:lnTo>
                    <a:pt x="94488" y="0"/>
                  </a:lnTo>
                  <a:lnTo>
                    <a:pt x="132588" y="7620"/>
                  </a:lnTo>
                  <a:lnTo>
                    <a:pt x="161543" y="27432"/>
                  </a:lnTo>
                  <a:lnTo>
                    <a:pt x="182880" y="57912"/>
                  </a:lnTo>
                  <a:lnTo>
                    <a:pt x="190500" y="96012"/>
                  </a:lnTo>
                  <a:lnTo>
                    <a:pt x="182880" y="132588"/>
                  </a:lnTo>
                  <a:lnTo>
                    <a:pt x="161543" y="163068"/>
                  </a:lnTo>
                  <a:lnTo>
                    <a:pt x="132588" y="182880"/>
                  </a:lnTo>
                  <a:lnTo>
                    <a:pt x="94488" y="190500"/>
                  </a:lnTo>
                  <a:lnTo>
                    <a:pt x="57912" y="182880"/>
                  </a:lnTo>
                  <a:lnTo>
                    <a:pt x="27432" y="163068"/>
                  </a:lnTo>
                  <a:lnTo>
                    <a:pt x="7620" y="132588"/>
                  </a:lnTo>
                  <a:lnTo>
                    <a:pt x="0" y="96012"/>
                  </a:lnTo>
                  <a:close/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43072" y="4767072"/>
              <a:ext cx="190500" cy="181610"/>
            </a:xfrm>
            <a:custGeom>
              <a:avLst/>
              <a:gdLst/>
              <a:ahLst/>
              <a:cxnLst/>
              <a:rect l="l" t="t" r="r" b="b"/>
              <a:pathLst>
                <a:path w="190500" h="181610">
                  <a:moveTo>
                    <a:pt x="190499" y="181356"/>
                  </a:moveTo>
                  <a:lnTo>
                    <a:pt x="0" y="181356"/>
                  </a:lnTo>
                  <a:lnTo>
                    <a:pt x="94487" y="0"/>
                  </a:lnTo>
                  <a:lnTo>
                    <a:pt x="190499" y="181356"/>
                  </a:lnTo>
                  <a:close/>
                </a:path>
              </a:pathLst>
            </a:custGeom>
            <a:solidFill>
              <a:srgbClr val="FD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43072" y="4767072"/>
              <a:ext cx="190500" cy="181610"/>
            </a:xfrm>
            <a:custGeom>
              <a:avLst/>
              <a:gdLst/>
              <a:ahLst/>
              <a:cxnLst/>
              <a:rect l="l" t="t" r="r" b="b"/>
              <a:pathLst>
                <a:path w="190500" h="181610">
                  <a:moveTo>
                    <a:pt x="0" y="181356"/>
                  </a:moveTo>
                  <a:lnTo>
                    <a:pt x="94487" y="0"/>
                  </a:lnTo>
                  <a:lnTo>
                    <a:pt x="190499" y="181356"/>
                  </a:lnTo>
                  <a:lnTo>
                    <a:pt x="0" y="181356"/>
                  </a:lnTo>
                  <a:close/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86327" y="4291584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832" y="179832"/>
                  </a:moveTo>
                  <a:lnTo>
                    <a:pt x="0" y="179832"/>
                  </a:lnTo>
                  <a:lnTo>
                    <a:pt x="89916" y="0"/>
                  </a:lnTo>
                  <a:lnTo>
                    <a:pt x="179832" y="179832"/>
                  </a:lnTo>
                  <a:close/>
                </a:path>
              </a:pathLst>
            </a:custGeom>
            <a:solidFill>
              <a:srgbClr val="FD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86327" y="4291584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0" y="179832"/>
                  </a:moveTo>
                  <a:lnTo>
                    <a:pt x="89916" y="0"/>
                  </a:lnTo>
                  <a:lnTo>
                    <a:pt x="179832" y="179832"/>
                  </a:lnTo>
                  <a:lnTo>
                    <a:pt x="0" y="179832"/>
                  </a:lnTo>
                  <a:close/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7519416" y="2456688"/>
            <a:ext cx="219710" cy="200025"/>
          </a:xfrm>
          <a:custGeom>
            <a:avLst/>
            <a:gdLst/>
            <a:ahLst/>
            <a:cxnLst/>
            <a:rect l="l" t="t" r="r" b="b"/>
            <a:pathLst>
              <a:path w="219709" h="200025">
                <a:moveTo>
                  <a:pt x="0" y="199643"/>
                </a:moveTo>
                <a:lnTo>
                  <a:pt x="219455" y="199643"/>
                </a:lnTo>
                <a:lnTo>
                  <a:pt x="219455" y="0"/>
                </a:lnTo>
                <a:lnTo>
                  <a:pt x="0" y="0"/>
                </a:lnTo>
                <a:lnTo>
                  <a:pt x="0" y="199643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92367" y="6345935"/>
            <a:ext cx="411480" cy="155447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8272" y="4206240"/>
            <a:ext cx="350519" cy="8351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128772" y="4585715"/>
            <a:ext cx="125095" cy="426720"/>
          </a:xfrm>
          <a:custGeom>
            <a:avLst/>
            <a:gdLst/>
            <a:ahLst/>
            <a:cxnLst/>
            <a:rect l="l" t="t" r="r" b="b"/>
            <a:pathLst>
              <a:path w="125095" h="426720">
                <a:moveTo>
                  <a:pt x="0" y="152400"/>
                </a:moveTo>
                <a:lnTo>
                  <a:pt x="124967" y="265175"/>
                </a:lnTo>
              </a:path>
              <a:path w="125095" h="426720">
                <a:moveTo>
                  <a:pt x="0" y="0"/>
                </a:moveTo>
                <a:lnTo>
                  <a:pt x="124967" y="112775"/>
                </a:lnTo>
              </a:path>
              <a:path w="125095" h="426720">
                <a:moveTo>
                  <a:pt x="0" y="313944"/>
                </a:moveTo>
                <a:lnTo>
                  <a:pt x="124967" y="426719"/>
                </a:lnTo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5135" y="4215384"/>
            <a:ext cx="341375" cy="8229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8520" y="4215384"/>
            <a:ext cx="341375" cy="82296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947159" y="4585715"/>
            <a:ext cx="127000" cy="264160"/>
          </a:xfrm>
          <a:custGeom>
            <a:avLst/>
            <a:gdLst/>
            <a:ahLst/>
            <a:cxnLst/>
            <a:rect l="l" t="t" r="r" b="b"/>
            <a:pathLst>
              <a:path w="127000" h="264160">
                <a:moveTo>
                  <a:pt x="0" y="152400"/>
                </a:moveTo>
                <a:lnTo>
                  <a:pt x="126491" y="263651"/>
                </a:lnTo>
              </a:path>
              <a:path w="127000" h="264160">
                <a:moveTo>
                  <a:pt x="0" y="0"/>
                </a:moveTo>
                <a:lnTo>
                  <a:pt x="126491" y="111251"/>
                </a:lnTo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7159" y="4908803"/>
            <a:ext cx="127000" cy="113030"/>
          </a:xfrm>
          <a:custGeom>
            <a:avLst/>
            <a:gdLst/>
            <a:ahLst/>
            <a:cxnLst/>
            <a:rect l="l" t="t" r="r" b="b"/>
            <a:pathLst>
              <a:path w="127000" h="113029">
                <a:moveTo>
                  <a:pt x="0" y="0"/>
                </a:moveTo>
                <a:lnTo>
                  <a:pt x="126491" y="112776"/>
                </a:lnTo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5628" y="431139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2223" y="431139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0344" y="431139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6939" y="431139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3535" y="431139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91655" y="431139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8252" y="431139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4847" y="431139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05984" y="4311396"/>
            <a:ext cx="1976755" cy="134620"/>
          </a:xfrm>
          <a:custGeom>
            <a:avLst/>
            <a:gdLst/>
            <a:ahLst/>
            <a:cxnLst/>
            <a:rect l="l" t="t" r="r" b="b"/>
            <a:pathLst>
              <a:path w="1976754" h="134620">
                <a:moveTo>
                  <a:pt x="1776983" y="0"/>
                </a:moveTo>
                <a:lnTo>
                  <a:pt x="1776983" y="134111"/>
                </a:lnTo>
              </a:path>
              <a:path w="1976754" h="134620">
                <a:moveTo>
                  <a:pt x="0" y="67055"/>
                </a:moveTo>
                <a:lnTo>
                  <a:pt x="1976628" y="67055"/>
                </a:lnTo>
              </a:path>
              <a:path w="1976754" h="134620">
                <a:moveTo>
                  <a:pt x="3048" y="0"/>
                </a:moveTo>
                <a:lnTo>
                  <a:pt x="3048" y="134111"/>
                </a:lnTo>
              </a:path>
              <a:path w="1976754" h="134620">
                <a:moveTo>
                  <a:pt x="1973580" y="0"/>
                </a:moveTo>
                <a:lnTo>
                  <a:pt x="197358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1344" y="4178808"/>
            <a:ext cx="606551" cy="158495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408676" y="4741164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05271" y="4741164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1867" y="4741164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99988" y="4741164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96584" y="4741164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3179" y="4741164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9776" y="4741164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87896" y="4741164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9032" y="4741164"/>
            <a:ext cx="1975485" cy="134620"/>
          </a:xfrm>
          <a:custGeom>
            <a:avLst/>
            <a:gdLst/>
            <a:ahLst/>
            <a:cxnLst/>
            <a:rect l="l" t="t" r="r" b="b"/>
            <a:pathLst>
              <a:path w="1975484" h="134620">
                <a:moveTo>
                  <a:pt x="1775460" y="0"/>
                </a:moveTo>
                <a:lnTo>
                  <a:pt x="1775460" y="134111"/>
                </a:lnTo>
              </a:path>
              <a:path w="1975484" h="134620">
                <a:moveTo>
                  <a:pt x="0" y="67055"/>
                </a:moveTo>
                <a:lnTo>
                  <a:pt x="1975103" y="67055"/>
                </a:lnTo>
              </a:path>
              <a:path w="1975484" h="134620">
                <a:moveTo>
                  <a:pt x="3048" y="0"/>
                </a:moveTo>
                <a:lnTo>
                  <a:pt x="3048" y="134111"/>
                </a:lnTo>
              </a:path>
              <a:path w="1975484" h="134620">
                <a:moveTo>
                  <a:pt x="1972055" y="0"/>
                </a:moveTo>
                <a:lnTo>
                  <a:pt x="1972055" y="134111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81344" y="4605527"/>
            <a:ext cx="606551" cy="16154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78552" y="5919216"/>
            <a:ext cx="2081783" cy="902207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8319516" y="5728715"/>
            <a:ext cx="219710" cy="210820"/>
          </a:xfrm>
          <a:custGeom>
            <a:avLst/>
            <a:gdLst/>
            <a:ahLst/>
            <a:cxnLst/>
            <a:rect l="l" t="t" r="r" b="b"/>
            <a:pathLst>
              <a:path w="219709" h="210820">
                <a:moveTo>
                  <a:pt x="0" y="210312"/>
                </a:moveTo>
                <a:lnTo>
                  <a:pt x="219455" y="210312"/>
                </a:lnTo>
                <a:lnTo>
                  <a:pt x="219455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15171" y="5967984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217932"/>
                </a:moveTo>
                <a:lnTo>
                  <a:pt x="217932" y="217932"/>
                </a:lnTo>
                <a:lnTo>
                  <a:pt x="217932" y="0"/>
                </a:lnTo>
                <a:lnTo>
                  <a:pt x="0" y="0"/>
                </a:lnTo>
                <a:lnTo>
                  <a:pt x="0" y="217932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574548" y="1306067"/>
          <a:ext cx="9058910" cy="5549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made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partitioned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845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563245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732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5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5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1275" algn="ctr">
                        <a:lnSpc>
                          <a:spcPts val="1675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005" algn="ctr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005" algn="ctr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000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b="1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know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48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 …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48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48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225">
                <a:tc>
                  <a:txBody>
                    <a:bodyPr/>
                    <a:lstStyle/>
                    <a:p>
                      <a:pPr marL="101600">
                        <a:lnSpc>
                          <a:spcPts val="146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91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8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5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45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25" baseline="50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825" spc="-15" baseline="50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825" spc="-75" baseline="50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825" baseline="50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ts val="915"/>
                        </a:lnSpc>
                        <a:tabLst>
                          <a:tab pos="310515" algn="l"/>
                          <a:tab pos="508634" algn="l"/>
                          <a:tab pos="706755" algn="l"/>
                          <a:tab pos="908050" algn="l"/>
                          <a:tab pos="1096645" algn="l"/>
                          <a:tab pos="1294765" algn="l"/>
                          <a:tab pos="1491615" algn="l"/>
                          <a:tab pos="1689735" algn="l"/>
                          <a:tab pos="1887855" algn="l"/>
                        </a:tabLst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9</a:t>
                      </a:r>
                      <a:r>
                        <a:rPr sz="800" spc="2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179195">
                        <a:lnSpc>
                          <a:spcPts val="615"/>
                        </a:lnSpc>
                      </a:pP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8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5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4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25" baseline="50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825" spc="7" baseline="50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825" spc="-75" baseline="50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825" baseline="50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800" spc="1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800" spc="1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800" spc="1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800" spc="1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800" spc="48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800" spc="1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800" spc="1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800" spc="1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800" spc="1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r>
                        <a:rPr sz="800" spc="2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9944">
                        <a:lnSpc>
                          <a:spcPts val="149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385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9057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067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91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52095">
                        <a:lnSpc>
                          <a:spcPct val="102899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22885">
                        <a:lnSpc>
                          <a:spcPct val="1004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must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4690">
                        <a:lnSpc>
                          <a:spcPct val="100000"/>
                        </a:lnSpc>
                        <a:tabLst>
                          <a:tab pos="127635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46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54096" y="2359151"/>
            <a:ext cx="563879" cy="33223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58184" y="2795016"/>
            <a:ext cx="1173479" cy="65227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73039" y="2359151"/>
            <a:ext cx="871727" cy="88087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81928" y="2359151"/>
            <a:ext cx="883919" cy="88087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66872" y="5730239"/>
            <a:ext cx="1405127" cy="47548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29127" y="6452616"/>
            <a:ext cx="871727" cy="36271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40352" y="6406896"/>
            <a:ext cx="576071" cy="41452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21296" y="6577583"/>
            <a:ext cx="2194559" cy="329183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4392" y="4282440"/>
            <a:ext cx="606551" cy="1493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8103" y="5983223"/>
            <a:ext cx="862583" cy="8625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6584" y="5967984"/>
            <a:ext cx="923543" cy="91744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30623" y="617372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2167" y="617372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3711" y="617372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5255" y="617372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6800" y="617372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8344" y="617372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9888" y="617372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1432" y="6173723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2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066794" y="6077711"/>
            <a:ext cx="1620520" cy="207645"/>
            <a:chOff x="4066794" y="6077711"/>
            <a:chExt cx="1620520" cy="207645"/>
          </a:xfrm>
        </p:grpSpPr>
        <p:sp>
          <p:nvSpPr>
            <p:cNvPr id="14" name="object 14"/>
            <p:cNvSpPr/>
            <p:nvPr/>
          </p:nvSpPr>
          <p:spPr>
            <a:xfrm>
              <a:off x="4067555" y="6173723"/>
              <a:ext cx="1618615" cy="111760"/>
            </a:xfrm>
            <a:custGeom>
              <a:avLst/>
              <a:gdLst/>
              <a:ahLst/>
              <a:cxnLst/>
              <a:rect l="l" t="t" r="r" b="b"/>
              <a:pathLst>
                <a:path w="1618614" h="111760">
                  <a:moveTo>
                    <a:pt x="1455420" y="0"/>
                  </a:moveTo>
                  <a:lnTo>
                    <a:pt x="1455420" y="111252"/>
                  </a:lnTo>
                </a:path>
                <a:path w="1618614" h="111760">
                  <a:moveTo>
                    <a:pt x="0" y="54864"/>
                  </a:moveTo>
                  <a:lnTo>
                    <a:pt x="1618488" y="54864"/>
                  </a:lnTo>
                </a:path>
                <a:path w="1618614" h="111760">
                  <a:moveTo>
                    <a:pt x="1524" y="0"/>
                  </a:moveTo>
                  <a:lnTo>
                    <a:pt x="1524" y="111252"/>
                  </a:lnTo>
                </a:path>
                <a:path w="1618614" h="111760">
                  <a:moveTo>
                    <a:pt x="1616963" y="0"/>
                  </a:moveTo>
                  <a:lnTo>
                    <a:pt x="1616963" y="111252"/>
                  </a:lnTo>
                </a:path>
              </a:pathLst>
            </a:custGeom>
            <a:ln w="457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4607" y="6083808"/>
              <a:ext cx="231648" cy="1143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65763" y="6077711"/>
              <a:ext cx="619125" cy="113030"/>
            </a:xfrm>
            <a:custGeom>
              <a:avLst/>
              <a:gdLst/>
              <a:ahLst/>
              <a:cxnLst/>
              <a:rect l="l" t="t" r="r" b="b"/>
              <a:pathLst>
                <a:path w="619125" h="113029">
                  <a:moveTo>
                    <a:pt x="618744" y="109728"/>
                  </a:moveTo>
                  <a:lnTo>
                    <a:pt x="615696" y="102108"/>
                  </a:lnTo>
                  <a:lnTo>
                    <a:pt x="614172" y="99060"/>
                  </a:lnTo>
                  <a:lnTo>
                    <a:pt x="611124" y="91440"/>
                  </a:lnTo>
                  <a:lnTo>
                    <a:pt x="609600" y="88392"/>
                  </a:lnTo>
                  <a:lnTo>
                    <a:pt x="605028" y="82296"/>
                  </a:lnTo>
                  <a:lnTo>
                    <a:pt x="601980" y="79248"/>
                  </a:lnTo>
                  <a:lnTo>
                    <a:pt x="597408" y="73152"/>
                  </a:lnTo>
                  <a:lnTo>
                    <a:pt x="592836" y="70104"/>
                  </a:lnTo>
                  <a:lnTo>
                    <a:pt x="579120" y="56388"/>
                  </a:lnTo>
                  <a:lnTo>
                    <a:pt x="573024" y="51816"/>
                  </a:lnTo>
                  <a:lnTo>
                    <a:pt x="560832" y="44196"/>
                  </a:lnTo>
                  <a:lnTo>
                    <a:pt x="557784" y="42672"/>
                  </a:lnTo>
                  <a:lnTo>
                    <a:pt x="547116" y="36576"/>
                  </a:lnTo>
                  <a:lnTo>
                    <a:pt x="545592" y="35052"/>
                  </a:lnTo>
                  <a:lnTo>
                    <a:pt x="533400" y="30480"/>
                  </a:lnTo>
                  <a:lnTo>
                    <a:pt x="531876" y="28956"/>
                  </a:lnTo>
                  <a:lnTo>
                    <a:pt x="486156" y="13716"/>
                  </a:lnTo>
                  <a:lnTo>
                    <a:pt x="451104" y="6096"/>
                  </a:lnTo>
                  <a:lnTo>
                    <a:pt x="413004" y="1524"/>
                  </a:lnTo>
                  <a:lnTo>
                    <a:pt x="387096" y="0"/>
                  </a:lnTo>
                  <a:lnTo>
                    <a:pt x="362712" y="0"/>
                  </a:lnTo>
                  <a:lnTo>
                    <a:pt x="313944" y="3048"/>
                  </a:lnTo>
                  <a:lnTo>
                    <a:pt x="269748" y="12192"/>
                  </a:lnTo>
                  <a:lnTo>
                    <a:pt x="228600" y="24384"/>
                  </a:lnTo>
                  <a:lnTo>
                    <a:pt x="193548" y="41148"/>
                  </a:lnTo>
                  <a:lnTo>
                    <a:pt x="152400" y="73152"/>
                  </a:lnTo>
                  <a:lnTo>
                    <a:pt x="141732" y="89916"/>
                  </a:lnTo>
                  <a:lnTo>
                    <a:pt x="137160" y="96012"/>
                  </a:lnTo>
                  <a:lnTo>
                    <a:pt x="135826" y="85344"/>
                  </a:lnTo>
                  <a:lnTo>
                    <a:pt x="135636" y="83820"/>
                  </a:lnTo>
                  <a:lnTo>
                    <a:pt x="129540" y="83820"/>
                  </a:lnTo>
                  <a:lnTo>
                    <a:pt x="129540" y="85344"/>
                  </a:lnTo>
                  <a:lnTo>
                    <a:pt x="123444" y="76200"/>
                  </a:lnTo>
                  <a:lnTo>
                    <a:pt x="96012" y="47244"/>
                  </a:lnTo>
                  <a:lnTo>
                    <a:pt x="60960" y="25908"/>
                  </a:lnTo>
                  <a:lnTo>
                    <a:pt x="44196" y="18288"/>
                  </a:lnTo>
                  <a:lnTo>
                    <a:pt x="30480" y="13716"/>
                  </a:lnTo>
                  <a:lnTo>
                    <a:pt x="0" y="13716"/>
                  </a:lnTo>
                  <a:lnTo>
                    <a:pt x="24384" y="18288"/>
                  </a:lnTo>
                  <a:lnTo>
                    <a:pt x="47244" y="25908"/>
                  </a:lnTo>
                  <a:lnTo>
                    <a:pt x="86868" y="47244"/>
                  </a:lnTo>
                  <a:lnTo>
                    <a:pt x="115824" y="76200"/>
                  </a:lnTo>
                  <a:lnTo>
                    <a:pt x="131064" y="102108"/>
                  </a:lnTo>
                  <a:lnTo>
                    <a:pt x="132588" y="103632"/>
                  </a:lnTo>
                  <a:lnTo>
                    <a:pt x="134112" y="112776"/>
                  </a:lnTo>
                  <a:lnTo>
                    <a:pt x="137160" y="109728"/>
                  </a:lnTo>
                  <a:lnTo>
                    <a:pt x="140208" y="109728"/>
                  </a:lnTo>
                  <a:lnTo>
                    <a:pt x="140208" y="108204"/>
                  </a:lnTo>
                  <a:lnTo>
                    <a:pt x="142113" y="106680"/>
                  </a:lnTo>
                  <a:lnTo>
                    <a:pt x="153543" y="97536"/>
                  </a:lnTo>
                  <a:lnTo>
                    <a:pt x="155448" y="96012"/>
                  </a:lnTo>
                  <a:lnTo>
                    <a:pt x="155448" y="92964"/>
                  </a:lnTo>
                  <a:lnTo>
                    <a:pt x="153924" y="91440"/>
                  </a:lnTo>
                  <a:lnTo>
                    <a:pt x="152400" y="91440"/>
                  </a:lnTo>
                  <a:lnTo>
                    <a:pt x="144780" y="97536"/>
                  </a:lnTo>
                  <a:lnTo>
                    <a:pt x="147828" y="89916"/>
                  </a:lnTo>
                  <a:lnTo>
                    <a:pt x="149352" y="89916"/>
                  </a:lnTo>
                  <a:lnTo>
                    <a:pt x="156972" y="77724"/>
                  </a:lnTo>
                  <a:lnTo>
                    <a:pt x="158496" y="77724"/>
                  </a:lnTo>
                  <a:lnTo>
                    <a:pt x="169164" y="67056"/>
                  </a:lnTo>
                  <a:lnTo>
                    <a:pt x="181356" y="56388"/>
                  </a:lnTo>
                  <a:lnTo>
                    <a:pt x="182880" y="56388"/>
                  </a:lnTo>
                  <a:lnTo>
                    <a:pt x="196596" y="47244"/>
                  </a:lnTo>
                  <a:lnTo>
                    <a:pt x="231648" y="30480"/>
                  </a:lnTo>
                  <a:lnTo>
                    <a:pt x="271272" y="18288"/>
                  </a:lnTo>
                  <a:lnTo>
                    <a:pt x="315468" y="9144"/>
                  </a:lnTo>
                  <a:lnTo>
                    <a:pt x="362712" y="6096"/>
                  </a:lnTo>
                  <a:lnTo>
                    <a:pt x="387096" y="6096"/>
                  </a:lnTo>
                  <a:lnTo>
                    <a:pt x="449580" y="12192"/>
                  </a:lnTo>
                  <a:lnTo>
                    <a:pt x="501396" y="24384"/>
                  </a:lnTo>
                  <a:lnTo>
                    <a:pt x="557784" y="48768"/>
                  </a:lnTo>
                  <a:lnTo>
                    <a:pt x="597408" y="82296"/>
                  </a:lnTo>
                  <a:lnTo>
                    <a:pt x="612648" y="111252"/>
                  </a:lnTo>
                  <a:lnTo>
                    <a:pt x="618744" y="109728"/>
                  </a:lnTo>
                  <a:close/>
                </a:path>
              </a:pathLst>
            </a:custGeom>
            <a:solidFill>
              <a:srgbClr val="009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781544" y="617524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49183" y="617524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6823" y="617524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84464" y="617524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2103" y="617524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19744" y="617524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87383" y="617524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55023" y="6175247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3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7610855" y="6074664"/>
            <a:ext cx="1682114" cy="216535"/>
            <a:chOff x="7610855" y="6074664"/>
            <a:chExt cx="1682114" cy="216535"/>
          </a:xfrm>
        </p:grpSpPr>
        <p:sp>
          <p:nvSpPr>
            <p:cNvPr id="26" name="object 26"/>
            <p:cNvSpPr/>
            <p:nvPr/>
          </p:nvSpPr>
          <p:spPr>
            <a:xfrm>
              <a:off x="7610855" y="6175248"/>
              <a:ext cx="1681480" cy="116205"/>
            </a:xfrm>
            <a:custGeom>
              <a:avLst/>
              <a:gdLst/>
              <a:ahLst/>
              <a:cxnLst/>
              <a:rect l="l" t="t" r="r" b="b"/>
              <a:pathLst>
                <a:path w="1681479" h="116204">
                  <a:moveTo>
                    <a:pt x="1511808" y="0"/>
                  </a:moveTo>
                  <a:lnTo>
                    <a:pt x="1511808" y="115823"/>
                  </a:lnTo>
                </a:path>
                <a:path w="1681479" h="116204">
                  <a:moveTo>
                    <a:pt x="0" y="57912"/>
                  </a:moveTo>
                  <a:lnTo>
                    <a:pt x="1680972" y="57912"/>
                  </a:lnTo>
                </a:path>
                <a:path w="1681479" h="116204">
                  <a:moveTo>
                    <a:pt x="3048" y="0"/>
                  </a:moveTo>
                  <a:lnTo>
                    <a:pt x="3048" y="115823"/>
                  </a:lnTo>
                </a:path>
                <a:path w="1681479" h="116204">
                  <a:moveTo>
                    <a:pt x="1679448" y="0"/>
                  </a:moveTo>
                  <a:lnTo>
                    <a:pt x="1679448" y="115823"/>
                  </a:lnTo>
                </a:path>
              </a:pathLst>
            </a:custGeom>
            <a:ln w="457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39899" y="6074676"/>
              <a:ext cx="850900" cy="127000"/>
            </a:xfrm>
            <a:custGeom>
              <a:avLst/>
              <a:gdLst/>
              <a:ahLst/>
              <a:cxnLst/>
              <a:rect l="l" t="t" r="r" b="b"/>
              <a:pathLst>
                <a:path w="850900" h="127000">
                  <a:moveTo>
                    <a:pt x="850392" y="114300"/>
                  </a:moveTo>
                  <a:lnTo>
                    <a:pt x="847344" y="106680"/>
                  </a:lnTo>
                  <a:lnTo>
                    <a:pt x="847344" y="103632"/>
                  </a:lnTo>
                  <a:lnTo>
                    <a:pt x="842772" y="96012"/>
                  </a:lnTo>
                  <a:lnTo>
                    <a:pt x="841248" y="92964"/>
                  </a:lnTo>
                  <a:lnTo>
                    <a:pt x="836676" y="86868"/>
                  </a:lnTo>
                  <a:lnTo>
                    <a:pt x="833628" y="82296"/>
                  </a:lnTo>
                  <a:lnTo>
                    <a:pt x="803148" y="54864"/>
                  </a:lnTo>
                  <a:lnTo>
                    <a:pt x="786384" y="44196"/>
                  </a:lnTo>
                  <a:lnTo>
                    <a:pt x="762000" y="32004"/>
                  </a:lnTo>
                  <a:lnTo>
                    <a:pt x="760476" y="32004"/>
                  </a:lnTo>
                  <a:lnTo>
                    <a:pt x="713232" y="13716"/>
                  </a:lnTo>
                  <a:lnTo>
                    <a:pt x="704088" y="12192"/>
                  </a:lnTo>
                  <a:lnTo>
                    <a:pt x="682752" y="7620"/>
                  </a:lnTo>
                  <a:lnTo>
                    <a:pt x="676656" y="6096"/>
                  </a:lnTo>
                  <a:lnTo>
                    <a:pt x="675132" y="6096"/>
                  </a:lnTo>
                  <a:lnTo>
                    <a:pt x="635508" y="1524"/>
                  </a:lnTo>
                  <a:lnTo>
                    <a:pt x="609600" y="0"/>
                  </a:lnTo>
                  <a:lnTo>
                    <a:pt x="585216" y="0"/>
                  </a:lnTo>
                  <a:lnTo>
                    <a:pt x="510540" y="7620"/>
                  </a:lnTo>
                  <a:lnTo>
                    <a:pt x="466344" y="19812"/>
                  </a:lnTo>
                  <a:lnTo>
                    <a:pt x="426720" y="35052"/>
                  </a:lnTo>
                  <a:lnTo>
                    <a:pt x="393192" y="54864"/>
                  </a:lnTo>
                  <a:lnTo>
                    <a:pt x="356616" y="89916"/>
                  </a:lnTo>
                  <a:lnTo>
                    <a:pt x="355092" y="94488"/>
                  </a:lnTo>
                  <a:lnTo>
                    <a:pt x="350520" y="102108"/>
                  </a:lnTo>
                  <a:lnTo>
                    <a:pt x="349173" y="89916"/>
                  </a:lnTo>
                  <a:lnTo>
                    <a:pt x="348996" y="88392"/>
                  </a:lnTo>
                  <a:lnTo>
                    <a:pt x="345948" y="86868"/>
                  </a:lnTo>
                  <a:lnTo>
                    <a:pt x="342900" y="88392"/>
                  </a:lnTo>
                  <a:lnTo>
                    <a:pt x="342900" y="89916"/>
                  </a:lnTo>
                  <a:lnTo>
                    <a:pt x="336804" y="79248"/>
                  </a:lnTo>
                  <a:lnTo>
                    <a:pt x="333756" y="76200"/>
                  </a:lnTo>
                  <a:lnTo>
                    <a:pt x="323088" y="64008"/>
                  </a:lnTo>
                  <a:lnTo>
                    <a:pt x="307848" y="48768"/>
                  </a:lnTo>
                  <a:lnTo>
                    <a:pt x="301752" y="44196"/>
                  </a:lnTo>
                  <a:lnTo>
                    <a:pt x="289560" y="36576"/>
                  </a:lnTo>
                  <a:lnTo>
                    <a:pt x="281940" y="32004"/>
                  </a:lnTo>
                  <a:lnTo>
                    <a:pt x="271272" y="27432"/>
                  </a:lnTo>
                  <a:lnTo>
                    <a:pt x="259080" y="21336"/>
                  </a:lnTo>
                  <a:lnTo>
                    <a:pt x="254508" y="19812"/>
                  </a:lnTo>
                  <a:lnTo>
                    <a:pt x="239268" y="15240"/>
                  </a:lnTo>
                  <a:lnTo>
                    <a:pt x="234696" y="13716"/>
                  </a:lnTo>
                  <a:lnTo>
                    <a:pt x="208788" y="9144"/>
                  </a:lnTo>
                  <a:lnTo>
                    <a:pt x="192024" y="7620"/>
                  </a:lnTo>
                  <a:lnTo>
                    <a:pt x="155448" y="7620"/>
                  </a:lnTo>
                  <a:lnTo>
                    <a:pt x="106680" y="19812"/>
                  </a:lnTo>
                  <a:lnTo>
                    <a:pt x="64008" y="42672"/>
                  </a:lnTo>
                  <a:lnTo>
                    <a:pt x="30480" y="73152"/>
                  </a:lnTo>
                  <a:lnTo>
                    <a:pt x="15240" y="97536"/>
                  </a:lnTo>
                  <a:lnTo>
                    <a:pt x="13716" y="99060"/>
                  </a:lnTo>
                  <a:lnTo>
                    <a:pt x="10668" y="105156"/>
                  </a:lnTo>
                  <a:lnTo>
                    <a:pt x="9144" y="109728"/>
                  </a:lnTo>
                  <a:lnTo>
                    <a:pt x="6096" y="96012"/>
                  </a:lnTo>
                  <a:lnTo>
                    <a:pt x="1524" y="96012"/>
                  </a:lnTo>
                  <a:lnTo>
                    <a:pt x="0" y="97536"/>
                  </a:lnTo>
                  <a:lnTo>
                    <a:pt x="7620" y="126492"/>
                  </a:lnTo>
                  <a:lnTo>
                    <a:pt x="13716" y="121920"/>
                  </a:lnTo>
                  <a:lnTo>
                    <a:pt x="21336" y="114300"/>
                  </a:lnTo>
                  <a:lnTo>
                    <a:pt x="25908" y="109728"/>
                  </a:lnTo>
                  <a:lnTo>
                    <a:pt x="28956" y="106680"/>
                  </a:lnTo>
                  <a:lnTo>
                    <a:pt x="28956" y="103632"/>
                  </a:lnTo>
                  <a:lnTo>
                    <a:pt x="27432" y="102108"/>
                  </a:lnTo>
                  <a:lnTo>
                    <a:pt x="24384" y="102108"/>
                  </a:lnTo>
                  <a:lnTo>
                    <a:pt x="16764" y="109728"/>
                  </a:lnTo>
                  <a:lnTo>
                    <a:pt x="19812" y="100584"/>
                  </a:lnTo>
                  <a:lnTo>
                    <a:pt x="25908" y="88392"/>
                  </a:lnTo>
                  <a:lnTo>
                    <a:pt x="27432" y="88392"/>
                  </a:lnTo>
                  <a:lnTo>
                    <a:pt x="35052" y="77724"/>
                  </a:lnTo>
                  <a:lnTo>
                    <a:pt x="44196" y="67056"/>
                  </a:lnTo>
                  <a:lnTo>
                    <a:pt x="54864" y="56388"/>
                  </a:lnTo>
                  <a:lnTo>
                    <a:pt x="67056" y="47244"/>
                  </a:lnTo>
                  <a:lnTo>
                    <a:pt x="79248" y="39624"/>
                  </a:lnTo>
                  <a:lnTo>
                    <a:pt x="80772" y="39624"/>
                  </a:lnTo>
                  <a:lnTo>
                    <a:pt x="94488" y="32004"/>
                  </a:lnTo>
                  <a:lnTo>
                    <a:pt x="108204" y="25908"/>
                  </a:lnTo>
                  <a:lnTo>
                    <a:pt x="123444" y="21336"/>
                  </a:lnTo>
                  <a:lnTo>
                    <a:pt x="140208" y="16764"/>
                  </a:lnTo>
                  <a:lnTo>
                    <a:pt x="173736" y="13716"/>
                  </a:lnTo>
                  <a:lnTo>
                    <a:pt x="190500" y="13716"/>
                  </a:lnTo>
                  <a:lnTo>
                    <a:pt x="208788" y="15240"/>
                  </a:lnTo>
                  <a:lnTo>
                    <a:pt x="233172" y="19812"/>
                  </a:lnTo>
                  <a:lnTo>
                    <a:pt x="256032" y="27432"/>
                  </a:lnTo>
                  <a:lnTo>
                    <a:pt x="257556" y="27432"/>
                  </a:lnTo>
                  <a:lnTo>
                    <a:pt x="278892" y="36576"/>
                  </a:lnTo>
                  <a:lnTo>
                    <a:pt x="278892" y="38100"/>
                  </a:lnTo>
                  <a:lnTo>
                    <a:pt x="297180" y="50292"/>
                  </a:lnTo>
                  <a:lnTo>
                    <a:pt x="313944" y="64008"/>
                  </a:lnTo>
                  <a:lnTo>
                    <a:pt x="315468" y="64008"/>
                  </a:lnTo>
                  <a:lnTo>
                    <a:pt x="329184" y="79248"/>
                  </a:lnTo>
                  <a:lnTo>
                    <a:pt x="329184" y="80772"/>
                  </a:lnTo>
                  <a:lnTo>
                    <a:pt x="339852" y="97536"/>
                  </a:lnTo>
                  <a:lnTo>
                    <a:pt x="345948" y="109728"/>
                  </a:lnTo>
                  <a:lnTo>
                    <a:pt x="347472" y="118872"/>
                  </a:lnTo>
                  <a:lnTo>
                    <a:pt x="350520" y="115824"/>
                  </a:lnTo>
                  <a:lnTo>
                    <a:pt x="353568" y="114300"/>
                  </a:lnTo>
                  <a:lnTo>
                    <a:pt x="363093" y="106680"/>
                  </a:lnTo>
                  <a:lnTo>
                    <a:pt x="368808" y="102108"/>
                  </a:lnTo>
                  <a:lnTo>
                    <a:pt x="370332" y="100584"/>
                  </a:lnTo>
                  <a:lnTo>
                    <a:pt x="370332" y="99060"/>
                  </a:lnTo>
                  <a:lnTo>
                    <a:pt x="367284" y="96012"/>
                  </a:lnTo>
                  <a:lnTo>
                    <a:pt x="365760" y="96012"/>
                  </a:lnTo>
                  <a:lnTo>
                    <a:pt x="358140" y="102108"/>
                  </a:lnTo>
                  <a:lnTo>
                    <a:pt x="362712" y="94488"/>
                  </a:lnTo>
                  <a:lnTo>
                    <a:pt x="397764" y="59436"/>
                  </a:lnTo>
                  <a:lnTo>
                    <a:pt x="448056" y="32004"/>
                  </a:lnTo>
                  <a:lnTo>
                    <a:pt x="490728" y="19812"/>
                  </a:lnTo>
                  <a:lnTo>
                    <a:pt x="534924" y="10668"/>
                  </a:lnTo>
                  <a:lnTo>
                    <a:pt x="585216" y="6096"/>
                  </a:lnTo>
                  <a:lnTo>
                    <a:pt x="609600" y="6096"/>
                  </a:lnTo>
                  <a:lnTo>
                    <a:pt x="675132" y="12192"/>
                  </a:lnTo>
                  <a:lnTo>
                    <a:pt x="728472" y="25908"/>
                  </a:lnTo>
                  <a:lnTo>
                    <a:pt x="743712" y="32004"/>
                  </a:lnTo>
                  <a:lnTo>
                    <a:pt x="760476" y="38100"/>
                  </a:lnTo>
                  <a:lnTo>
                    <a:pt x="758952" y="38100"/>
                  </a:lnTo>
                  <a:lnTo>
                    <a:pt x="774192" y="44196"/>
                  </a:lnTo>
                  <a:lnTo>
                    <a:pt x="786384" y="51816"/>
                  </a:lnTo>
                  <a:lnTo>
                    <a:pt x="787908" y="51816"/>
                  </a:lnTo>
                  <a:lnTo>
                    <a:pt x="800100" y="60960"/>
                  </a:lnTo>
                  <a:lnTo>
                    <a:pt x="810768" y="68580"/>
                  </a:lnTo>
                  <a:lnTo>
                    <a:pt x="819912" y="77724"/>
                  </a:lnTo>
                  <a:lnTo>
                    <a:pt x="841248" y="106680"/>
                  </a:lnTo>
                  <a:lnTo>
                    <a:pt x="844296" y="117348"/>
                  </a:lnTo>
                  <a:lnTo>
                    <a:pt x="850392" y="114300"/>
                  </a:lnTo>
                  <a:close/>
                </a:path>
              </a:pathLst>
            </a:custGeom>
            <a:solidFill>
              <a:srgbClr val="009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781544" y="664006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49183" y="664006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16823" y="664006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84464" y="664006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52103" y="664006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19744" y="664006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87383" y="664006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55023" y="6640067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457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7610855" y="6537959"/>
            <a:ext cx="1682114" cy="216535"/>
            <a:chOff x="7610855" y="6537959"/>
            <a:chExt cx="1682114" cy="216535"/>
          </a:xfrm>
        </p:grpSpPr>
        <p:sp>
          <p:nvSpPr>
            <p:cNvPr id="37" name="object 37"/>
            <p:cNvSpPr/>
            <p:nvPr/>
          </p:nvSpPr>
          <p:spPr>
            <a:xfrm>
              <a:off x="7610855" y="6640067"/>
              <a:ext cx="1681480" cy="114300"/>
            </a:xfrm>
            <a:custGeom>
              <a:avLst/>
              <a:gdLst/>
              <a:ahLst/>
              <a:cxnLst/>
              <a:rect l="l" t="t" r="r" b="b"/>
              <a:pathLst>
                <a:path w="1681479" h="114300">
                  <a:moveTo>
                    <a:pt x="1511808" y="0"/>
                  </a:moveTo>
                  <a:lnTo>
                    <a:pt x="1511808" y="114300"/>
                  </a:lnTo>
                </a:path>
                <a:path w="1681479" h="114300">
                  <a:moveTo>
                    <a:pt x="0" y="57912"/>
                  </a:moveTo>
                  <a:lnTo>
                    <a:pt x="1680972" y="57912"/>
                  </a:lnTo>
                </a:path>
                <a:path w="1681479" h="114300">
                  <a:moveTo>
                    <a:pt x="3048" y="0"/>
                  </a:moveTo>
                  <a:lnTo>
                    <a:pt x="3048" y="114300"/>
                  </a:lnTo>
                </a:path>
                <a:path w="1681479" h="114300">
                  <a:moveTo>
                    <a:pt x="1679448" y="0"/>
                  </a:moveTo>
                  <a:lnTo>
                    <a:pt x="1679448" y="114300"/>
                  </a:lnTo>
                </a:path>
              </a:pathLst>
            </a:custGeom>
            <a:ln w="457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39911" y="6537959"/>
              <a:ext cx="850900" cy="127000"/>
            </a:xfrm>
            <a:custGeom>
              <a:avLst/>
              <a:gdLst/>
              <a:ahLst/>
              <a:cxnLst/>
              <a:rect l="l" t="t" r="r" b="b"/>
              <a:pathLst>
                <a:path w="850900" h="127000">
                  <a:moveTo>
                    <a:pt x="362881" y="106680"/>
                  </a:moveTo>
                  <a:lnTo>
                    <a:pt x="355092" y="106680"/>
                  </a:lnTo>
                  <a:lnTo>
                    <a:pt x="355092" y="94488"/>
                  </a:lnTo>
                  <a:lnTo>
                    <a:pt x="409955" y="44196"/>
                  </a:lnTo>
                  <a:lnTo>
                    <a:pt x="446531" y="27432"/>
                  </a:lnTo>
                  <a:lnTo>
                    <a:pt x="487679" y="13716"/>
                  </a:lnTo>
                  <a:lnTo>
                    <a:pt x="534924" y="4572"/>
                  </a:lnTo>
                  <a:lnTo>
                    <a:pt x="585216" y="0"/>
                  </a:lnTo>
                  <a:lnTo>
                    <a:pt x="609599" y="0"/>
                  </a:lnTo>
                  <a:lnTo>
                    <a:pt x="635508" y="1524"/>
                  </a:lnTo>
                  <a:lnTo>
                    <a:pt x="675132" y="6096"/>
                  </a:lnTo>
                  <a:lnTo>
                    <a:pt x="585216" y="6096"/>
                  </a:lnTo>
                  <a:lnTo>
                    <a:pt x="534924" y="10668"/>
                  </a:lnTo>
                  <a:lnTo>
                    <a:pt x="490728" y="19812"/>
                  </a:lnTo>
                  <a:lnTo>
                    <a:pt x="448055" y="32004"/>
                  </a:lnTo>
                  <a:lnTo>
                    <a:pt x="413004" y="50292"/>
                  </a:lnTo>
                  <a:lnTo>
                    <a:pt x="371855" y="82296"/>
                  </a:lnTo>
                  <a:lnTo>
                    <a:pt x="358140" y="102108"/>
                  </a:lnTo>
                  <a:lnTo>
                    <a:pt x="368469" y="102108"/>
                  </a:lnTo>
                  <a:lnTo>
                    <a:pt x="362881" y="106680"/>
                  </a:lnTo>
                  <a:close/>
                </a:path>
                <a:path w="850900" h="127000">
                  <a:moveTo>
                    <a:pt x="844296" y="117348"/>
                  </a:moveTo>
                  <a:lnTo>
                    <a:pt x="841248" y="106680"/>
                  </a:lnTo>
                  <a:lnTo>
                    <a:pt x="810768" y="68580"/>
                  </a:lnTo>
                  <a:lnTo>
                    <a:pt x="798576" y="60960"/>
                  </a:lnTo>
                  <a:lnTo>
                    <a:pt x="787908" y="51816"/>
                  </a:lnTo>
                  <a:lnTo>
                    <a:pt x="786384" y="51816"/>
                  </a:lnTo>
                  <a:lnTo>
                    <a:pt x="774192" y="44196"/>
                  </a:lnTo>
                  <a:lnTo>
                    <a:pt x="758952" y="38100"/>
                  </a:lnTo>
                  <a:lnTo>
                    <a:pt x="760476" y="38100"/>
                  </a:lnTo>
                  <a:lnTo>
                    <a:pt x="743712" y="32004"/>
                  </a:lnTo>
                  <a:lnTo>
                    <a:pt x="728472" y="25908"/>
                  </a:lnTo>
                  <a:lnTo>
                    <a:pt x="675132" y="12192"/>
                  </a:lnTo>
                  <a:lnTo>
                    <a:pt x="635508" y="7620"/>
                  </a:lnTo>
                  <a:lnTo>
                    <a:pt x="609599" y="6096"/>
                  </a:lnTo>
                  <a:lnTo>
                    <a:pt x="676656" y="6096"/>
                  </a:lnTo>
                  <a:lnTo>
                    <a:pt x="762000" y="32004"/>
                  </a:lnTo>
                  <a:lnTo>
                    <a:pt x="829056" y="77724"/>
                  </a:lnTo>
                  <a:lnTo>
                    <a:pt x="836676" y="86868"/>
                  </a:lnTo>
                  <a:lnTo>
                    <a:pt x="841248" y="92964"/>
                  </a:lnTo>
                  <a:lnTo>
                    <a:pt x="842772" y="96012"/>
                  </a:lnTo>
                  <a:lnTo>
                    <a:pt x="847344" y="103632"/>
                  </a:lnTo>
                  <a:lnTo>
                    <a:pt x="847344" y="106680"/>
                  </a:lnTo>
                  <a:lnTo>
                    <a:pt x="850392" y="114300"/>
                  </a:lnTo>
                  <a:lnTo>
                    <a:pt x="844296" y="117348"/>
                  </a:lnTo>
                  <a:close/>
                </a:path>
                <a:path w="850900" h="127000">
                  <a:moveTo>
                    <a:pt x="20574" y="114300"/>
                  </a:moveTo>
                  <a:lnTo>
                    <a:pt x="15239" y="114300"/>
                  </a:lnTo>
                  <a:lnTo>
                    <a:pt x="15239" y="97536"/>
                  </a:lnTo>
                  <a:lnTo>
                    <a:pt x="64008" y="42672"/>
                  </a:lnTo>
                  <a:lnTo>
                    <a:pt x="106679" y="19812"/>
                  </a:lnTo>
                  <a:lnTo>
                    <a:pt x="155448" y="9144"/>
                  </a:lnTo>
                  <a:lnTo>
                    <a:pt x="173735" y="7620"/>
                  </a:lnTo>
                  <a:lnTo>
                    <a:pt x="192023" y="7620"/>
                  </a:lnTo>
                  <a:lnTo>
                    <a:pt x="229819" y="13716"/>
                  </a:lnTo>
                  <a:lnTo>
                    <a:pt x="173735" y="13716"/>
                  </a:lnTo>
                  <a:lnTo>
                    <a:pt x="140208" y="16764"/>
                  </a:lnTo>
                  <a:lnTo>
                    <a:pt x="123443" y="21336"/>
                  </a:lnTo>
                  <a:lnTo>
                    <a:pt x="108204" y="25908"/>
                  </a:lnTo>
                  <a:lnTo>
                    <a:pt x="94487" y="32004"/>
                  </a:lnTo>
                  <a:lnTo>
                    <a:pt x="92964" y="32004"/>
                  </a:lnTo>
                  <a:lnTo>
                    <a:pt x="80771" y="39624"/>
                  </a:lnTo>
                  <a:lnTo>
                    <a:pt x="79248" y="39624"/>
                  </a:lnTo>
                  <a:lnTo>
                    <a:pt x="67056" y="47244"/>
                  </a:lnTo>
                  <a:lnTo>
                    <a:pt x="54864" y="56388"/>
                  </a:lnTo>
                  <a:lnTo>
                    <a:pt x="44196" y="67056"/>
                  </a:lnTo>
                  <a:lnTo>
                    <a:pt x="35052" y="77724"/>
                  </a:lnTo>
                  <a:lnTo>
                    <a:pt x="27431" y="88392"/>
                  </a:lnTo>
                  <a:lnTo>
                    <a:pt x="25908" y="88392"/>
                  </a:lnTo>
                  <a:lnTo>
                    <a:pt x="19812" y="100584"/>
                  </a:lnTo>
                  <a:lnTo>
                    <a:pt x="19812" y="102108"/>
                  </a:lnTo>
                  <a:lnTo>
                    <a:pt x="16764" y="109728"/>
                  </a:lnTo>
                  <a:lnTo>
                    <a:pt x="24688" y="109728"/>
                  </a:lnTo>
                  <a:lnTo>
                    <a:pt x="20574" y="114300"/>
                  </a:lnTo>
                  <a:close/>
                </a:path>
                <a:path w="850900" h="127000">
                  <a:moveTo>
                    <a:pt x="347472" y="118872"/>
                  </a:moveTo>
                  <a:lnTo>
                    <a:pt x="345948" y="109728"/>
                  </a:lnTo>
                  <a:lnTo>
                    <a:pt x="339852" y="97536"/>
                  </a:lnTo>
                  <a:lnTo>
                    <a:pt x="329183" y="80772"/>
                  </a:lnTo>
                  <a:lnTo>
                    <a:pt x="329183" y="79248"/>
                  </a:lnTo>
                  <a:lnTo>
                    <a:pt x="313943" y="64008"/>
                  </a:lnTo>
                  <a:lnTo>
                    <a:pt x="297179" y="50292"/>
                  </a:lnTo>
                  <a:lnTo>
                    <a:pt x="278891" y="38100"/>
                  </a:lnTo>
                  <a:lnTo>
                    <a:pt x="257555" y="27432"/>
                  </a:lnTo>
                  <a:lnTo>
                    <a:pt x="256031" y="27432"/>
                  </a:lnTo>
                  <a:lnTo>
                    <a:pt x="233171" y="19812"/>
                  </a:lnTo>
                  <a:lnTo>
                    <a:pt x="208787" y="15240"/>
                  </a:lnTo>
                  <a:lnTo>
                    <a:pt x="190500" y="13716"/>
                  </a:lnTo>
                  <a:lnTo>
                    <a:pt x="229819" y="13716"/>
                  </a:lnTo>
                  <a:lnTo>
                    <a:pt x="239267" y="15240"/>
                  </a:lnTo>
                  <a:lnTo>
                    <a:pt x="254507" y="19812"/>
                  </a:lnTo>
                  <a:lnTo>
                    <a:pt x="259079" y="21336"/>
                  </a:lnTo>
                  <a:lnTo>
                    <a:pt x="271272" y="27432"/>
                  </a:lnTo>
                  <a:lnTo>
                    <a:pt x="281939" y="32004"/>
                  </a:lnTo>
                  <a:lnTo>
                    <a:pt x="289559" y="38100"/>
                  </a:lnTo>
                  <a:lnTo>
                    <a:pt x="301752" y="44196"/>
                  </a:lnTo>
                  <a:lnTo>
                    <a:pt x="307848" y="48768"/>
                  </a:lnTo>
                  <a:lnTo>
                    <a:pt x="323087" y="64008"/>
                  </a:lnTo>
                  <a:lnTo>
                    <a:pt x="333755" y="76200"/>
                  </a:lnTo>
                  <a:lnTo>
                    <a:pt x="336804" y="79248"/>
                  </a:lnTo>
                  <a:lnTo>
                    <a:pt x="342900" y="89916"/>
                  </a:lnTo>
                  <a:lnTo>
                    <a:pt x="349165" y="89916"/>
                  </a:lnTo>
                  <a:lnTo>
                    <a:pt x="350520" y="102108"/>
                  </a:lnTo>
                  <a:lnTo>
                    <a:pt x="355092" y="102108"/>
                  </a:lnTo>
                  <a:lnTo>
                    <a:pt x="355092" y="106680"/>
                  </a:lnTo>
                  <a:lnTo>
                    <a:pt x="362881" y="106680"/>
                  </a:lnTo>
                  <a:lnTo>
                    <a:pt x="353568" y="114300"/>
                  </a:lnTo>
                  <a:lnTo>
                    <a:pt x="350520" y="115824"/>
                  </a:lnTo>
                  <a:lnTo>
                    <a:pt x="347472" y="118872"/>
                  </a:lnTo>
                  <a:close/>
                </a:path>
                <a:path w="850900" h="127000">
                  <a:moveTo>
                    <a:pt x="349165" y="89916"/>
                  </a:moveTo>
                  <a:lnTo>
                    <a:pt x="342900" y="89916"/>
                  </a:lnTo>
                  <a:lnTo>
                    <a:pt x="342900" y="88392"/>
                  </a:lnTo>
                  <a:lnTo>
                    <a:pt x="345948" y="86868"/>
                  </a:lnTo>
                  <a:lnTo>
                    <a:pt x="348996" y="88392"/>
                  </a:lnTo>
                  <a:lnTo>
                    <a:pt x="349165" y="89916"/>
                  </a:lnTo>
                  <a:close/>
                </a:path>
                <a:path w="850900" h="127000">
                  <a:moveTo>
                    <a:pt x="355092" y="102108"/>
                  </a:moveTo>
                  <a:lnTo>
                    <a:pt x="350520" y="102108"/>
                  </a:lnTo>
                  <a:lnTo>
                    <a:pt x="355092" y="94488"/>
                  </a:lnTo>
                  <a:lnTo>
                    <a:pt x="355092" y="102108"/>
                  </a:lnTo>
                  <a:close/>
                </a:path>
                <a:path w="850900" h="127000">
                  <a:moveTo>
                    <a:pt x="6020" y="120415"/>
                  </a:moveTo>
                  <a:lnTo>
                    <a:pt x="0" y="97536"/>
                  </a:lnTo>
                  <a:lnTo>
                    <a:pt x="1523" y="96012"/>
                  </a:lnTo>
                  <a:lnTo>
                    <a:pt x="6096" y="96012"/>
                  </a:lnTo>
                  <a:lnTo>
                    <a:pt x="9143" y="109728"/>
                  </a:lnTo>
                  <a:lnTo>
                    <a:pt x="10667" y="109728"/>
                  </a:lnTo>
                  <a:lnTo>
                    <a:pt x="10667" y="111252"/>
                  </a:lnTo>
                  <a:lnTo>
                    <a:pt x="9143" y="111252"/>
                  </a:lnTo>
                  <a:lnTo>
                    <a:pt x="6020" y="120415"/>
                  </a:lnTo>
                  <a:close/>
                </a:path>
                <a:path w="850900" h="127000">
                  <a:moveTo>
                    <a:pt x="368469" y="102108"/>
                  </a:moveTo>
                  <a:lnTo>
                    <a:pt x="358140" y="102108"/>
                  </a:lnTo>
                  <a:lnTo>
                    <a:pt x="365759" y="96012"/>
                  </a:lnTo>
                  <a:lnTo>
                    <a:pt x="367283" y="96012"/>
                  </a:lnTo>
                  <a:lnTo>
                    <a:pt x="370331" y="99060"/>
                  </a:lnTo>
                  <a:lnTo>
                    <a:pt x="370331" y="100584"/>
                  </a:lnTo>
                  <a:lnTo>
                    <a:pt x="368469" y="102108"/>
                  </a:lnTo>
                  <a:close/>
                </a:path>
                <a:path w="850900" h="127000">
                  <a:moveTo>
                    <a:pt x="13716" y="121920"/>
                  </a:moveTo>
                  <a:lnTo>
                    <a:pt x="12191" y="121920"/>
                  </a:lnTo>
                  <a:lnTo>
                    <a:pt x="12191" y="102108"/>
                  </a:lnTo>
                  <a:lnTo>
                    <a:pt x="13716" y="97536"/>
                  </a:lnTo>
                  <a:lnTo>
                    <a:pt x="15239" y="97536"/>
                  </a:lnTo>
                  <a:lnTo>
                    <a:pt x="15239" y="114300"/>
                  </a:lnTo>
                  <a:lnTo>
                    <a:pt x="20574" y="114300"/>
                  </a:lnTo>
                  <a:lnTo>
                    <a:pt x="13716" y="121920"/>
                  </a:lnTo>
                  <a:close/>
                </a:path>
                <a:path w="850900" h="127000">
                  <a:moveTo>
                    <a:pt x="12191" y="114300"/>
                  </a:moveTo>
                  <a:lnTo>
                    <a:pt x="10667" y="114300"/>
                  </a:lnTo>
                  <a:lnTo>
                    <a:pt x="10667" y="105156"/>
                  </a:lnTo>
                  <a:lnTo>
                    <a:pt x="12191" y="102108"/>
                  </a:lnTo>
                  <a:lnTo>
                    <a:pt x="12191" y="114300"/>
                  </a:lnTo>
                  <a:close/>
                </a:path>
                <a:path w="850900" h="127000">
                  <a:moveTo>
                    <a:pt x="24688" y="109728"/>
                  </a:moveTo>
                  <a:lnTo>
                    <a:pt x="16764" y="109728"/>
                  </a:lnTo>
                  <a:lnTo>
                    <a:pt x="24383" y="102108"/>
                  </a:lnTo>
                  <a:lnTo>
                    <a:pt x="25908" y="102108"/>
                  </a:lnTo>
                  <a:lnTo>
                    <a:pt x="28956" y="103632"/>
                  </a:lnTo>
                  <a:lnTo>
                    <a:pt x="28956" y="106680"/>
                  </a:lnTo>
                  <a:lnTo>
                    <a:pt x="27431" y="106680"/>
                  </a:lnTo>
                  <a:lnTo>
                    <a:pt x="24688" y="109728"/>
                  </a:lnTo>
                  <a:close/>
                </a:path>
                <a:path w="850900" h="127000">
                  <a:moveTo>
                    <a:pt x="10667" y="109728"/>
                  </a:moveTo>
                  <a:lnTo>
                    <a:pt x="9143" y="109728"/>
                  </a:lnTo>
                  <a:lnTo>
                    <a:pt x="10667" y="105156"/>
                  </a:lnTo>
                  <a:lnTo>
                    <a:pt x="10667" y="109728"/>
                  </a:lnTo>
                  <a:close/>
                </a:path>
                <a:path w="850900" h="127000">
                  <a:moveTo>
                    <a:pt x="12191" y="121920"/>
                  </a:moveTo>
                  <a:lnTo>
                    <a:pt x="6020" y="120415"/>
                  </a:lnTo>
                  <a:lnTo>
                    <a:pt x="9143" y="111252"/>
                  </a:lnTo>
                  <a:lnTo>
                    <a:pt x="10667" y="111252"/>
                  </a:lnTo>
                  <a:lnTo>
                    <a:pt x="10667" y="114300"/>
                  </a:lnTo>
                  <a:lnTo>
                    <a:pt x="12191" y="114300"/>
                  </a:lnTo>
                  <a:lnTo>
                    <a:pt x="12191" y="121920"/>
                  </a:lnTo>
                  <a:close/>
                </a:path>
                <a:path w="850900" h="127000">
                  <a:moveTo>
                    <a:pt x="7619" y="126492"/>
                  </a:moveTo>
                  <a:lnTo>
                    <a:pt x="6020" y="120415"/>
                  </a:lnTo>
                  <a:lnTo>
                    <a:pt x="12191" y="121920"/>
                  </a:lnTo>
                  <a:lnTo>
                    <a:pt x="13716" y="121920"/>
                  </a:lnTo>
                  <a:lnTo>
                    <a:pt x="7619" y="126492"/>
                  </a:lnTo>
                  <a:close/>
                </a:path>
              </a:pathLst>
            </a:custGeom>
            <a:solidFill>
              <a:srgbClr val="009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3061716" y="4698491"/>
            <a:ext cx="114300" cy="236220"/>
          </a:xfrm>
          <a:custGeom>
            <a:avLst/>
            <a:gdLst/>
            <a:ahLst/>
            <a:cxnLst/>
            <a:rect l="l" t="t" r="r" b="b"/>
            <a:pathLst>
              <a:path w="114300" h="236220">
                <a:moveTo>
                  <a:pt x="0" y="134111"/>
                </a:moveTo>
                <a:lnTo>
                  <a:pt x="114300" y="236220"/>
                </a:lnTo>
              </a:path>
              <a:path w="114300" h="236220">
                <a:moveTo>
                  <a:pt x="0" y="0"/>
                </a:moveTo>
                <a:lnTo>
                  <a:pt x="114300" y="103632"/>
                </a:lnTo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61716" y="4994147"/>
            <a:ext cx="114300" cy="104139"/>
          </a:xfrm>
          <a:custGeom>
            <a:avLst/>
            <a:gdLst/>
            <a:ahLst/>
            <a:cxnLst/>
            <a:rect l="l" t="t" r="r" b="b"/>
            <a:pathLst>
              <a:path w="114300" h="104139">
                <a:moveTo>
                  <a:pt x="0" y="0"/>
                </a:moveTo>
                <a:lnTo>
                  <a:pt x="114300" y="103632"/>
                </a:lnTo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05427" y="4698491"/>
            <a:ext cx="114300" cy="236220"/>
          </a:xfrm>
          <a:custGeom>
            <a:avLst/>
            <a:gdLst/>
            <a:ahLst/>
            <a:cxnLst/>
            <a:rect l="l" t="t" r="r" b="b"/>
            <a:pathLst>
              <a:path w="114300" h="236220">
                <a:moveTo>
                  <a:pt x="0" y="134111"/>
                </a:moveTo>
                <a:lnTo>
                  <a:pt x="114300" y="236220"/>
                </a:lnTo>
              </a:path>
              <a:path w="114300" h="236220">
                <a:moveTo>
                  <a:pt x="0" y="0"/>
                </a:moveTo>
                <a:lnTo>
                  <a:pt x="114300" y="103632"/>
                </a:lnTo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05427" y="4994147"/>
            <a:ext cx="114300" cy="104139"/>
          </a:xfrm>
          <a:custGeom>
            <a:avLst/>
            <a:gdLst/>
            <a:ahLst/>
            <a:cxnLst/>
            <a:rect l="l" t="t" r="r" b="b"/>
            <a:pathLst>
              <a:path w="114300" h="104139">
                <a:moveTo>
                  <a:pt x="0" y="0"/>
                </a:moveTo>
                <a:lnTo>
                  <a:pt x="114300" y="103632"/>
                </a:lnTo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90515" y="4709159"/>
            <a:ext cx="114300" cy="236220"/>
          </a:xfrm>
          <a:custGeom>
            <a:avLst/>
            <a:gdLst/>
            <a:ahLst/>
            <a:cxnLst/>
            <a:rect l="l" t="t" r="r" b="b"/>
            <a:pathLst>
              <a:path w="114300" h="236220">
                <a:moveTo>
                  <a:pt x="0" y="132588"/>
                </a:moveTo>
                <a:lnTo>
                  <a:pt x="114300" y="236220"/>
                </a:lnTo>
              </a:path>
              <a:path w="114300" h="236220">
                <a:moveTo>
                  <a:pt x="0" y="0"/>
                </a:moveTo>
                <a:lnTo>
                  <a:pt x="114300" y="102108"/>
                </a:lnTo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90515" y="5007864"/>
            <a:ext cx="114300" cy="104139"/>
          </a:xfrm>
          <a:custGeom>
            <a:avLst/>
            <a:gdLst/>
            <a:ahLst/>
            <a:cxnLst/>
            <a:rect l="l" t="t" r="r" b="b"/>
            <a:pathLst>
              <a:path w="114300" h="104139">
                <a:moveTo>
                  <a:pt x="0" y="0"/>
                </a:moveTo>
                <a:lnTo>
                  <a:pt x="114300" y="103632"/>
                </a:lnTo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86571" y="5745479"/>
            <a:ext cx="114300" cy="104139"/>
          </a:xfrm>
          <a:custGeom>
            <a:avLst/>
            <a:gdLst/>
            <a:ahLst/>
            <a:cxnLst/>
            <a:rect l="l" t="t" r="r" b="b"/>
            <a:pathLst>
              <a:path w="114300" h="104139">
                <a:moveTo>
                  <a:pt x="0" y="0"/>
                </a:moveTo>
                <a:lnTo>
                  <a:pt x="114300" y="103632"/>
                </a:lnTo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574548" y="1306067"/>
          <a:ext cx="9058910" cy="563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47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71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68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638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54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416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6129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644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803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274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480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009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20">
                  <a:txBody>
                    <a:bodyPr/>
                    <a:lstStyle/>
                    <a:p>
                      <a:pPr marL="391160" marR="274955" indent="-287020">
                        <a:lnSpc>
                          <a:spcPct val="102899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fluently,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derive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511809" indent="-287020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concrete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objects,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pictorial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mentally, including: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8360" lvl="1" indent="-286385">
                        <a:lnSpc>
                          <a:spcPts val="1660"/>
                        </a:lnSpc>
                        <a:buFont typeface="Arial"/>
                        <a:buChar char="•"/>
                        <a:tabLst>
                          <a:tab pos="8483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8360" lvl="1" indent="-286385">
                        <a:lnSpc>
                          <a:spcPts val="1675"/>
                        </a:lnSpc>
                        <a:buFont typeface="Arial"/>
                        <a:buChar char="•"/>
                        <a:tabLst>
                          <a:tab pos="8483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8360" lvl="1" indent="-28638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8483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9890" marR="172720" indent="-285115">
                        <a:lnSpc>
                          <a:spcPts val="1730"/>
                        </a:lnSpc>
                        <a:spcBef>
                          <a:spcPts val="15"/>
                        </a:spcBef>
                        <a:buChar char="•"/>
                        <a:tabLst>
                          <a:tab pos="389890" algn="l"/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Recognise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inverse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relationship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check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calculations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FEBEB"/>
                    </a:solidFill>
                  </a:tcPr>
                </a:tc>
                <a:tc gridSpan="20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F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b="1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9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101600">
                        <a:lnSpc>
                          <a:spcPts val="1485"/>
                        </a:lnSpc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48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9">
                  <a:txBody>
                    <a:bodyPr/>
                    <a:lstStyle/>
                    <a:p>
                      <a:pPr marL="104775">
                        <a:lnSpc>
                          <a:spcPts val="148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109220">
                        <a:lnSpc>
                          <a:spcPts val="148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continue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915">
                <a:tc>
                  <a:txBody>
                    <a:bodyPr/>
                    <a:lstStyle/>
                    <a:p>
                      <a:pPr marL="101600">
                        <a:lnSpc>
                          <a:spcPts val="152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(related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tabLst>
                          <a:tab pos="323850" algn="l"/>
                        </a:tabLst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800" spc="1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615"/>
                        </a:lnSpc>
                      </a:pP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65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29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ts val="900"/>
                        </a:lnSpc>
                        <a:tabLst>
                          <a:tab pos="311785" algn="l"/>
                          <a:tab pos="508000" algn="l"/>
                        </a:tabLst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ts val="600"/>
                        </a:lnSpc>
                      </a:pP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65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550" spc="229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800" spc="1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sz="800" spc="1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10">
                  <a:txBody>
                    <a:bodyPr/>
                    <a:lstStyle/>
                    <a:p>
                      <a:pPr marL="109220">
                        <a:lnSpc>
                          <a:spcPts val="152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677545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2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638175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58864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8" gridSpan="4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partitioned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31470" algn="r">
                        <a:lnSpc>
                          <a:spcPct val="100000"/>
                        </a:lnSpc>
                        <a:tabLst>
                          <a:tab pos="401955" algn="l"/>
                        </a:tabLst>
                      </a:pP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690245" algn="l"/>
                        </a:tabLst>
                      </a:pPr>
                      <a:r>
                        <a:rPr sz="1650" baseline="25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650" spc="397" baseline="25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75" baseline="25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650" baseline="25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2185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650" spc="3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6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650" spc="3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6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650" spc="3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6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650" spc="3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6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650" spc="3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6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650" spc="3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6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650" spc="2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6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650" spc="459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650" spc="459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650" spc="4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6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  <a:tabLst>
                          <a:tab pos="936625" algn="l"/>
                        </a:tabLst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8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2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marL="101600">
                        <a:lnSpc>
                          <a:spcPts val="141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bridge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60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600" spc="-15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60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60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600" spc="-15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60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101600">
                        <a:lnSpc>
                          <a:spcPts val="150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222250">
                        <a:lnSpc>
                          <a:spcPts val="1265"/>
                        </a:lnSpc>
                        <a:tabLst>
                          <a:tab pos="761365" algn="l"/>
                        </a:tabLst>
                      </a:pPr>
                      <a:r>
                        <a:rPr sz="1725" baseline="24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sz="1725" spc="427" baseline="24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25" spc="-75" baseline="24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725" baseline="24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1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780"/>
                        </a:lnSpc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780"/>
                        </a:lnSpc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ts val="780"/>
                        </a:lnSpc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780"/>
                        </a:lnSpc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780"/>
                        </a:lnSpc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780"/>
                        </a:lnSpc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80"/>
                        </a:lnSpc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78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780"/>
                        </a:lnSpc>
                      </a:pPr>
                      <a:r>
                        <a:rPr sz="7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700" spc="4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78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600" spc="-15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60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60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600" spc="-15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60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290"/>
                        </a:lnSpc>
                      </a:pPr>
                      <a:r>
                        <a:rPr sz="11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90"/>
                        </a:lnSpc>
                      </a:pPr>
                      <a:r>
                        <a:rPr sz="11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800"/>
                        </a:lnSpc>
                      </a:pPr>
                      <a:r>
                        <a:rPr sz="7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700" spc="4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8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08264" y="5715000"/>
            <a:ext cx="140207" cy="140208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83407" y="4358640"/>
            <a:ext cx="316991" cy="74980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00984" y="4358640"/>
            <a:ext cx="313943" cy="74980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30167" y="4358640"/>
            <a:ext cx="313943" cy="75590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2984" y="4358640"/>
            <a:ext cx="957071" cy="749808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67984" y="5529071"/>
            <a:ext cx="1706879" cy="344423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88096" y="5715000"/>
            <a:ext cx="124967" cy="12496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86216" y="5556503"/>
            <a:ext cx="118871" cy="12191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53855" y="5556503"/>
            <a:ext cx="106679" cy="121919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921496" y="5556503"/>
            <a:ext cx="124967" cy="121919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5230367" y="4718303"/>
            <a:ext cx="1964689" cy="248920"/>
            <a:chOff x="5230367" y="4718303"/>
            <a:chExt cx="1964689" cy="248920"/>
          </a:xfrm>
        </p:grpSpPr>
        <p:sp>
          <p:nvSpPr>
            <p:cNvPr id="59" name="object 59"/>
            <p:cNvSpPr/>
            <p:nvPr/>
          </p:nvSpPr>
          <p:spPr>
            <a:xfrm>
              <a:off x="6199619" y="4718303"/>
              <a:ext cx="608330" cy="154305"/>
            </a:xfrm>
            <a:custGeom>
              <a:avLst/>
              <a:gdLst/>
              <a:ahLst/>
              <a:cxnLst/>
              <a:rect l="l" t="t" r="r" b="b"/>
              <a:pathLst>
                <a:path w="608329" h="154304">
                  <a:moveTo>
                    <a:pt x="608076" y="129540"/>
                  </a:moveTo>
                  <a:lnTo>
                    <a:pt x="603504" y="106680"/>
                  </a:lnTo>
                  <a:lnTo>
                    <a:pt x="603504" y="105156"/>
                  </a:lnTo>
                  <a:lnTo>
                    <a:pt x="597408" y="85344"/>
                  </a:lnTo>
                  <a:lnTo>
                    <a:pt x="579120" y="48768"/>
                  </a:lnTo>
                  <a:lnTo>
                    <a:pt x="551688" y="16764"/>
                  </a:lnTo>
                  <a:lnTo>
                    <a:pt x="548640" y="13716"/>
                  </a:lnTo>
                  <a:lnTo>
                    <a:pt x="547116" y="13716"/>
                  </a:lnTo>
                  <a:lnTo>
                    <a:pt x="539496" y="9144"/>
                  </a:lnTo>
                  <a:lnTo>
                    <a:pt x="536448" y="7620"/>
                  </a:lnTo>
                  <a:lnTo>
                    <a:pt x="536448" y="6096"/>
                  </a:lnTo>
                  <a:lnTo>
                    <a:pt x="521208" y="1524"/>
                  </a:lnTo>
                  <a:lnTo>
                    <a:pt x="510540" y="0"/>
                  </a:lnTo>
                  <a:lnTo>
                    <a:pt x="499872" y="0"/>
                  </a:lnTo>
                  <a:lnTo>
                    <a:pt x="489204" y="1524"/>
                  </a:lnTo>
                  <a:lnTo>
                    <a:pt x="449580" y="24384"/>
                  </a:lnTo>
                  <a:lnTo>
                    <a:pt x="425196" y="56388"/>
                  </a:lnTo>
                  <a:lnTo>
                    <a:pt x="405384" y="108204"/>
                  </a:lnTo>
                  <a:lnTo>
                    <a:pt x="399288" y="88392"/>
                  </a:lnTo>
                  <a:lnTo>
                    <a:pt x="399288" y="85344"/>
                  </a:lnTo>
                  <a:lnTo>
                    <a:pt x="391668" y="68580"/>
                  </a:lnTo>
                  <a:lnTo>
                    <a:pt x="367284" y="32004"/>
                  </a:lnTo>
                  <a:lnTo>
                    <a:pt x="359664" y="25908"/>
                  </a:lnTo>
                  <a:lnTo>
                    <a:pt x="350520" y="16764"/>
                  </a:lnTo>
                  <a:lnTo>
                    <a:pt x="348996" y="16764"/>
                  </a:lnTo>
                  <a:lnTo>
                    <a:pt x="341376" y="12192"/>
                  </a:lnTo>
                  <a:lnTo>
                    <a:pt x="341376" y="10668"/>
                  </a:lnTo>
                  <a:lnTo>
                    <a:pt x="339852" y="10668"/>
                  </a:lnTo>
                  <a:lnTo>
                    <a:pt x="338328" y="9144"/>
                  </a:lnTo>
                  <a:lnTo>
                    <a:pt x="323088" y="4572"/>
                  </a:lnTo>
                  <a:lnTo>
                    <a:pt x="312420" y="1524"/>
                  </a:lnTo>
                  <a:lnTo>
                    <a:pt x="301752" y="1524"/>
                  </a:lnTo>
                  <a:lnTo>
                    <a:pt x="291084" y="4572"/>
                  </a:lnTo>
                  <a:lnTo>
                    <a:pt x="251460" y="27432"/>
                  </a:lnTo>
                  <a:lnTo>
                    <a:pt x="228600" y="59436"/>
                  </a:lnTo>
                  <a:lnTo>
                    <a:pt x="210312" y="102108"/>
                  </a:lnTo>
                  <a:lnTo>
                    <a:pt x="207264" y="91440"/>
                  </a:lnTo>
                  <a:lnTo>
                    <a:pt x="190500" y="54864"/>
                  </a:lnTo>
                  <a:lnTo>
                    <a:pt x="179832" y="39624"/>
                  </a:lnTo>
                  <a:lnTo>
                    <a:pt x="167640" y="27432"/>
                  </a:lnTo>
                  <a:lnTo>
                    <a:pt x="161544" y="22860"/>
                  </a:lnTo>
                  <a:lnTo>
                    <a:pt x="158496" y="19812"/>
                  </a:lnTo>
                  <a:lnTo>
                    <a:pt x="156972" y="19812"/>
                  </a:lnTo>
                  <a:lnTo>
                    <a:pt x="149352" y="13716"/>
                  </a:lnTo>
                  <a:lnTo>
                    <a:pt x="147828" y="12192"/>
                  </a:lnTo>
                  <a:lnTo>
                    <a:pt x="146304" y="12192"/>
                  </a:lnTo>
                  <a:lnTo>
                    <a:pt x="132588" y="7620"/>
                  </a:lnTo>
                  <a:lnTo>
                    <a:pt x="120396" y="4572"/>
                  </a:lnTo>
                  <a:lnTo>
                    <a:pt x="109728" y="4572"/>
                  </a:lnTo>
                  <a:lnTo>
                    <a:pt x="59436" y="30480"/>
                  </a:lnTo>
                  <a:lnTo>
                    <a:pt x="36576" y="60960"/>
                  </a:lnTo>
                  <a:lnTo>
                    <a:pt x="15240" y="118872"/>
                  </a:lnTo>
                  <a:lnTo>
                    <a:pt x="12192" y="131064"/>
                  </a:lnTo>
                  <a:lnTo>
                    <a:pt x="7620" y="117348"/>
                  </a:lnTo>
                  <a:lnTo>
                    <a:pt x="4572" y="117348"/>
                  </a:lnTo>
                  <a:lnTo>
                    <a:pt x="1524" y="118872"/>
                  </a:lnTo>
                  <a:lnTo>
                    <a:pt x="0" y="120396"/>
                  </a:lnTo>
                  <a:lnTo>
                    <a:pt x="13716" y="153924"/>
                  </a:lnTo>
                  <a:lnTo>
                    <a:pt x="18288" y="146304"/>
                  </a:lnTo>
                  <a:lnTo>
                    <a:pt x="29895" y="132588"/>
                  </a:lnTo>
                  <a:lnTo>
                    <a:pt x="35052" y="126492"/>
                  </a:lnTo>
                  <a:lnTo>
                    <a:pt x="35052" y="123444"/>
                  </a:lnTo>
                  <a:lnTo>
                    <a:pt x="32004" y="120396"/>
                  </a:lnTo>
                  <a:lnTo>
                    <a:pt x="28956" y="121920"/>
                  </a:lnTo>
                  <a:lnTo>
                    <a:pt x="19812" y="132588"/>
                  </a:lnTo>
                  <a:lnTo>
                    <a:pt x="20256" y="131064"/>
                  </a:lnTo>
                  <a:lnTo>
                    <a:pt x="22860" y="121920"/>
                  </a:lnTo>
                  <a:lnTo>
                    <a:pt x="22860" y="120396"/>
                  </a:lnTo>
                  <a:lnTo>
                    <a:pt x="30480" y="91440"/>
                  </a:lnTo>
                  <a:lnTo>
                    <a:pt x="36576" y="77724"/>
                  </a:lnTo>
                  <a:lnTo>
                    <a:pt x="42672" y="65532"/>
                  </a:lnTo>
                  <a:lnTo>
                    <a:pt x="48768" y="54864"/>
                  </a:lnTo>
                  <a:lnTo>
                    <a:pt x="50292" y="54864"/>
                  </a:lnTo>
                  <a:lnTo>
                    <a:pt x="50292" y="53340"/>
                  </a:lnTo>
                  <a:lnTo>
                    <a:pt x="82296" y="21336"/>
                  </a:lnTo>
                  <a:lnTo>
                    <a:pt x="109728" y="12192"/>
                  </a:lnTo>
                  <a:lnTo>
                    <a:pt x="120396" y="12192"/>
                  </a:lnTo>
                  <a:lnTo>
                    <a:pt x="169164" y="39624"/>
                  </a:lnTo>
                  <a:lnTo>
                    <a:pt x="190500" y="71628"/>
                  </a:lnTo>
                  <a:lnTo>
                    <a:pt x="205740" y="112776"/>
                  </a:lnTo>
                  <a:lnTo>
                    <a:pt x="207264" y="115824"/>
                  </a:lnTo>
                  <a:lnTo>
                    <a:pt x="204216" y="128016"/>
                  </a:lnTo>
                  <a:lnTo>
                    <a:pt x="199644" y="114300"/>
                  </a:lnTo>
                  <a:lnTo>
                    <a:pt x="196596" y="114300"/>
                  </a:lnTo>
                  <a:lnTo>
                    <a:pt x="193548" y="115824"/>
                  </a:lnTo>
                  <a:lnTo>
                    <a:pt x="192024" y="117348"/>
                  </a:lnTo>
                  <a:lnTo>
                    <a:pt x="205740" y="150876"/>
                  </a:lnTo>
                  <a:lnTo>
                    <a:pt x="210312" y="143256"/>
                  </a:lnTo>
                  <a:lnTo>
                    <a:pt x="217932" y="135636"/>
                  </a:lnTo>
                  <a:lnTo>
                    <a:pt x="217932" y="134112"/>
                  </a:lnTo>
                  <a:lnTo>
                    <a:pt x="223164" y="128016"/>
                  </a:lnTo>
                  <a:lnTo>
                    <a:pt x="225780" y="124968"/>
                  </a:lnTo>
                  <a:lnTo>
                    <a:pt x="227076" y="123444"/>
                  </a:lnTo>
                  <a:lnTo>
                    <a:pt x="227076" y="120396"/>
                  </a:lnTo>
                  <a:lnTo>
                    <a:pt x="224028" y="117348"/>
                  </a:lnTo>
                  <a:lnTo>
                    <a:pt x="220980" y="118872"/>
                  </a:lnTo>
                  <a:lnTo>
                    <a:pt x="216408" y="124968"/>
                  </a:lnTo>
                  <a:lnTo>
                    <a:pt x="214884" y="115824"/>
                  </a:lnTo>
                  <a:lnTo>
                    <a:pt x="218694" y="102108"/>
                  </a:lnTo>
                  <a:lnTo>
                    <a:pt x="222504" y="88392"/>
                  </a:lnTo>
                  <a:lnTo>
                    <a:pt x="228600" y="74676"/>
                  </a:lnTo>
                  <a:lnTo>
                    <a:pt x="234696" y="62484"/>
                  </a:lnTo>
                  <a:lnTo>
                    <a:pt x="240792" y="51816"/>
                  </a:lnTo>
                  <a:lnTo>
                    <a:pt x="242316" y="51816"/>
                  </a:lnTo>
                  <a:lnTo>
                    <a:pt x="248412" y="41148"/>
                  </a:lnTo>
                  <a:lnTo>
                    <a:pt x="257556" y="32004"/>
                  </a:lnTo>
                  <a:lnTo>
                    <a:pt x="265176" y="25908"/>
                  </a:lnTo>
                  <a:lnTo>
                    <a:pt x="265176" y="24384"/>
                  </a:lnTo>
                  <a:lnTo>
                    <a:pt x="274320" y="19812"/>
                  </a:lnTo>
                  <a:lnTo>
                    <a:pt x="274320" y="18288"/>
                  </a:lnTo>
                  <a:lnTo>
                    <a:pt x="283464" y="15240"/>
                  </a:lnTo>
                  <a:lnTo>
                    <a:pt x="283464" y="13716"/>
                  </a:lnTo>
                  <a:lnTo>
                    <a:pt x="292608" y="10668"/>
                  </a:lnTo>
                  <a:lnTo>
                    <a:pt x="301752" y="9144"/>
                  </a:lnTo>
                  <a:lnTo>
                    <a:pt x="312420" y="9144"/>
                  </a:lnTo>
                  <a:lnTo>
                    <a:pt x="361188" y="36576"/>
                  </a:lnTo>
                  <a:lnTo>
                    <a:pt x="382524" y="68580"/>
                  </a:lnTo>
                  <a:lnTo>
                    <a:pt x="400812" y="120396"/>
                  </a:lnTo>
                  <a:lnTo>
                    <a:pt x="397764" y="111252"/>
                  </a:lnTo>
                  <a:lnTo>
                    <a:pt x="394716" y="111252"/>
                  </a:lnTo>
                  <a:lnTo>
                    <a:pt x="391668" y="112776"/>
                  </a:lnTo>
                  <a:lnTo>
                    <a:pt x="390144" y="114300"/>
                  </a:lnTo>
                  <a:lnTo>
                    <a:pt x="402336" y="147828"/>
                  </a:lnTo>
                  <a:lnTo>
                    <a:pt x="408432" y="140208"/>
                  </a:lnTo>
                  <a:lnTo>
                    <a:pt x="420039" y="126492"/>
                  </a:lnTo>
                  <a:lnTo>
                    <a:pt x="425196" y="120396"/>
                  </a:lnTo>
                  <a:lnTo>
                    <a:pt x="425196" y="117348"/>
                  </a:lnTo>
                  <a:lnTo>
                    <a:pt x="422148" y="115824"/>
                  </a:lnTo>
                  <a:lnTo>
                    <a:pt x="419100" y="115824"/>
                  </a:lnTo>
                  <a:lnTo>
                    <a:pt x="409956" y="126492"/>
                  </a:lnTo>
                  <a:lnTo>
                    <a:pt x="410832" y="120396"/>
                  </a:lnTo>
                  <a:lnTo>
                    <a:pt x="411480" y="115824"/>
                  </a:lnTo>
                  <a:lnTo>
                    <a:pt x="411480" y="114300"/>
                  </a:lnTo>
                  <a:lnTo>
                    <a:pt x="413410" y="108204"/>
                  </a:lnTo>
                  <a:lnTo>
                    <a:pt x="426720" y="71628"/>
                  </a:lnTo>
                  <a:lnTo>
                    <a:pt x="446532" y="38100"/>
                  </a:lnTo>
                  <a:lnTo>
                    <a:pt x="455980" y="28956"/>
                  </a:lnTo>
                  <a:lnTo>
                    <a:pt x="463296" y="22860"/>
                  </a:lnTo>
                  <a:lnTo>
                    <a:pt x="463296" y="21336"/>
                  </a:lnTo>
                  <a:lnTo>
                    <a:pt x="472440" y="16764"/>
                  </a:lnTo>
                  <a:lnTo>
                    <a:pt x="480060" y="12192"/>
                  </a:lnTo>
                  <a:lnTo>
                    <a:pt x="481584" y="10668"/>
                  </a:lnTo>
                  <a:lnTo>
                    <a:pt x="490728" y="9144"/>
                  </a:lnTo>
                  <a:lnTo>
                    <a:pt x="490728" y="7620"/>
                  </a:lnTo>
                  <a:lnTo>
                    <a:pt x="509016" y="7620"/>
                  </a:lnTo>
                  <a:lnTo>
                    <a:pt x="519684" y="9144"/>
                  </a:lnTo>
                  <a:lnTo>
                    <a:pt x="559308" y="35052"/>
                  </a:lnTo>
                  <a:lnTo>
                    <a:pt x="589788" y="85344"/>
                  </a:lnTo>
                  <a:lnTo>
                    <a:pt x="600456" y="131064"/>
                  </a:lnTo>
                  <a:lnTo>
                    <a:pt x="608076" y="129540"/>
                  </a:lnTo>
                  <a:close/>
                </a:path>
              </a:pathLst>
            </a:custGeom>
            <a:solidFill>
              <a:srgbClr val="009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31892" y="4831080"/>
              <a:ext cx="1963420" cy="135890"/>
            </a:xfrm>
            <a:custGeom>
              <a:avLst/>
              <a:gdLst/>
              <a:ahLst/>
              <a:cxnLst/>
              <a:rect l="l" t="t" r="r" b="b"/>
              <a:pathLst>
                <a:path w="1963420" h="135889">
                  <a:moveTo>
                    <a:pt x="198119" y="0"/>
                  </a:moveTo>
                  <a:lnTo>
                    <a:pt x="198119" y="135635"/>
                  </a:lnTo>
                </a:path>
                <a:path w="1963420" h="135889">
                  <a:moveTo>
                    <a:pt x="393191" y="0"/>
                  </a:moveTo>
                  <a:lnTo>
                    <a:pt x="393191" y="135635"/>
                  </a:lnTo>
                </a:path>
                <a:path w="1963420" h="135889">
                  <a:moveTo>
                    <a:pt x="589787" y="0"/>
                  </a:moveTo>
                  <a:lnTo>
                    <a:pt x="589787" y="135635"/>
                  </a:lnTo>
                </a:path>
                <a:path w="1963420" h="135889">
                  <a:moveTo>
                    <a:pt x="784859" y="0"/>
                  </a:moveTo>
                  <a:lnTo>
                    <a:pt x="784859" y="135635"/>
                  </a:lnTo>
                </a:path>
                <a:path w="1963420" h="135889">
                  <a:moveTo>
                    <a:pt x="981455" y="0"/>
                  </a:moveTo>
                  <a:lnTo>
                    <a:pt x="981455" y="135635"/>
                  </a:lnTo>
                </a:path>
                <a:path w="1963420" h="135889">
                  <a:moveTo>
                    <a:pt x="1176527" y="0"/>
                  </a:moveTo>
                  <a:lnTo>
                    <a:pt x="1176527" y="135635"/>
                  </a:lnTo>
                </a:path>
                <a:path w="1963420" h="135889">
                  <a:moveTo>
                    <a:pt x="1373123" y="0"/>
                  </a:moveTo>
                  <a:lnTo>
                    <a:pt x="1373123" y="135635"/>
                  </a:lnTo>
                </a:path>
                <a:path w="1963420" h="135889">
                  <a:moveTo>
                    <a:pt x="1568195" y="0"/>
                  </a:moveTo>
                  <a:lnTo>
                    <a:pt x="1568195" y="135635"/>
                  </a:lnTo>
                </a:path>
                <a:path w="1963420" h="135889">
                  <a:moveTo>
                    <a:pt x="1764791" y="0"/>
                  </a:moveTo>
                  <a:lnTo>
                    <a:pt x="1764791" y="135635"/>
                  </a:lnTo>
                </a:path>
                <a:path w="1963420" h="135889">
                  <a:moveTo>
                    <a:pt x="0" y="67055"/>
                  </a:moveTo>
                  <a:lnTo>
                    <a:pt x="1962911" y="67055"/>
                  </a:lnTo>
                </a:path>
                <a:path w="1963420" h="135889">
                  <a:moveTo>
                    <a:pt x="1523" y="0"/>
                  </a:moveTo>
                  <a:lnTo>
                    <a:pt x="1523" y="135635"/>
                  </a:lnTo>
                </a:path>
                <a:path w="1963420" h="135889">
                  <a:moveTo>
                    <a:pt x="1959863" y="0"/>
                  </a:moveTo>
                  <a:lnTo>
                    <a:pt x="1959863" y="135635"/>
                  </a:lnTo>
                </a:path>
              </a:pathLst>
            </a:custGeom>
            <a:ln w="6096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/>
          <p:nvPr/>
        </p:nvSpPr>
        <p:spPr>
          <a:xfrm>
            <a:off x="5227320" y="4392167"/>
            <a:ext cx="1960245" cy="135890"/>
          </a:xfrm>
          <a:custGeom>
            <a:avLst/>
            <a:gdLst/>
            <a:ahLst/>
            <a:cxnLst/>
            <a:rect l="l" t="t" r="r" b="b"/>
            <a:pathLst>
              <a:path w="1960245" h="135889">
                <a:moveTo>
                  <a:pt x="198119" y="0"/>
                </a:moveTo>
                <a:lnTo>
                  <a:pt x="198119" y="135635"/>
                </a:lnTo>
              </a:path>
              <a:path w="1960245" h="135889">
                <a:moveTo>
                  <a:pt x="393192" y="0"/>
                </a:moveTo>
                <a:lnTo>
                  <a:pt x="393192" y="135635"/>
                </a:lnTo>
              </a:path>
              <a:path w="1960245" h="135889">
                <a:moveTo>
                  <a:pt x="588264" y="0"/>
                </a:moveTo>
                <a:lnTo>
                  <a:pt x="588264" y="135635"/>
                </a:lnTo>
              </a:path>
              <a:path w="1960245" h="135889">
                <a:moveTo>
                  <a:pt x="784860" y="0"/>
                </a:moveTo>
                <a:lnTo>
                  <a:pt x="784860" y="135635"/>
                </a:lnTo>
              </a:path>
              <a:path w="1960245" h="135889">
                <a:moveTo>
                  <a:pt x="979932" y="0"/>
                </a:moveTo>
                <a:lnTo>
                  <a:pt x="979932" y="135635"/>
                </a:lnTo>
              </a:path>
              <a:path w="1960245" h="135889">
                <a:moveTo>
                  <a:pt x="1175003" y="0"/>
                </a:moveTo>
                <a:lnTo>
                  <a:pt x="1175003" y="135635"/>
                </a:lnTo>
              </a:path>
              <a:path w="1960245" h="135889">
                <a:moveTo>
                  <a:pt x="1370076" y="0"/>
                </a:moveTo>
                <a:lnTo>
                  <a:pt x="1370076" y="135635"/>
                </a:lnTo>
              </a:path>
              <a:path w="1960245" h="135889">
                <a:moveTo>
                  <a:pt x="1566672" y="0"/>
                </a:moveTo>
                <a:lnTo>
                  <a:pt x="1566672" y="135635"/>
                </a:lnTo>
              </a:path>
              <a:path w="1960245" h="135889">
                <a:moveTo>
                  <a:pt x="1761744" y="0"/>
                </a:moveTo>
                <a:lnTo>
                  <a:pt x="1761744" y="135635"/>
                </a:lnTo>
              </a:path>
              <a:path w="1960245" h="135889">
                <a:moveTo>
                  <a:pt x="0" y="67056"/>
                </a:moveTo>
                <a:lnTo>
                  <a:pt x="1959864" y="67056"/>
                </a:lnTo>
              </a:path>
              <a:path w="1960245" h="135889">
                <a:moveTo>
                  <a:pt x="1524" y="0"/>
                </a:moveTo>
                <a:lnTo>
                  <a:pt x="1524" y="135635"/>
                </a:lnTo>
              </a:path>
              <a:path w="1960245" h="135889">
                <a:moveTo>
                  <a:pt x="1956816" y="0"/>
                </a:moveTo>
                <a:lnTo>
                  <a:pt x="1956816" y="135635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63239" y="5519928"/>
            <a:ext cx="1719071" cy="356615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93152" y="5529071"/>
            <a:ext cx="1706879" cy="347471"/>
          </a:xfrm>
          <a:prstGeom prst="rect">
            <a:avLst/>
          </a:prstGeom>
        </p:spPr>
      </p:pic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3023" y="2731020"/>
            <a:ext cx="35560" cy="38100"/>
          </a:xfrm>
          <a:custGeom>
            <a:avLst/>
            <a:gdLst/>
            <a:ahLst/>
            <a:cxnLst/>
            <a:rect l="l" t="t" r="r" b="b"/>
            <a:pathLst>
              <a:path w="35560" h="38100">
                <a:moveTo>
                  <a:pt x="15240" y="32004"/>
                </a:moveTo>
                <a:lnTo>
                  <a:pt x="7620" y="30480"/>
                </a:lnTo>
                <a:lnTo>
                  <a:pt x="10668" y="19812"/>
                </a:lnTo>
                <a:lnTo>
                  <a:pt x="12192" y="16764"/>
                </a:lnTo>
                <a:lnTo>
                  <a:pt x="7620" y="1524"/>
                </a:lnTo>
                <a:lnTo>
                  <a:pt x="4572" y="0"/>
                </a:lnTo>
                <a:lnTo>
                  <a:pt x="3048" y="0"/>
                </a:lnTo>
                <a:lnTo>
                  <a:pt x="0" y="3048"/>
                </a:lnTo>
                <a:lnTo>
                  <a:pt x="0" y="7620"/>
                </a:lnTo>
                <a:lnTo>
                  <a:pt x="9144" y="38100"/>
                </a:lnTo>
                <a:lnTo>
                  <a:pt x="15240" y="32004"/>
                </a:lnTo>
                <a:close/>
              </a:path>
              <a:path w="35560" h="38100">
                <a:moveTo>
                  <a:pt x="35052" y="10655"/>
                </a:moveTo>
                <a:lnTo>
                  <a:pt x="32004" y="7607"/>
                </a:lnTo>
                <a:lnTo>
                  <a:pt x="30480" y="7607"/>
                </a:lnTo>
                <a:lnTo>
                  <a:pt x="19812" y="16751"/>
                </a:lnTo>
                <a:lnTo>
                  <a:pt x="13728" y="22860"/>
                </a:lnTo>
                <a:lnTo>
                  <a:pt x="15252" y="30480"/>
                </a:lnTo>
                <a:lnTo>
                  <a:pt x="16776" y="22860"/>
                </a:lnTo>
                <a:lnTo>
                  <a:pt x="18275" y="22860"/>
                </a:lnTo>
                <a:lnTo>
                  <a:pt x="15252" y="31953"/>
                </a:lnTo>
                <a:lnTo>
                  <a:pt x="15252" y="30480"/>
                </a:lnTo>
                <a:lnTo>
                  <a:pt x="13716" y="22872"/>
                </a:lnTo>
                <a:lnTo>
                  <a:pt x="12204" y="16764"/>
                </a:lnTo>
                <a:lnTo>
                  <a:pt x="10680" y="19812"/>
                </a:lnTo>
                <a:lnTo>
                  <a:pt x="7632" y="30480"/>
                </a:lnTo>
                <a:lnTo>
                  <a:pt x="15240" y="32004"/>
                </a:lnTo>
                <a:lnTo>
                  <a:pt x="35052" y="12179"/>
                </a:lnTo>
                <a:lnTo>
                  <a:pt x="35052" y="10655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22136" y="2732532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4" h="24764">
                <a:moveTo>
                  <a:pt x="10668" y="24384"/>
                </a:moveTo>
                <a:lnTo>
                  <a:pt x="6096" y="12192"/>
                </a:lnTo>
                <a:lnTo>
                  <a:pt x="0" y="1524"/>
                </a:lnTo>
                <a:lnTo>
                  <a:pt x="0" y="0"/>
                </a:lnTo>
                <a:lnTo>
                  <a:pt x="9144" y="0"/>
                </a:lnTo>
                <a:lnTo>
                  <a:pt x="13716" y="9144"/>
                </a:lnTo>
                <a:lnTo>
                  <a:pt x="18288" y="21336"/>
                </a:lnTo>
                <a:lnTo>
                  <a:pt x="10668" y="24384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5228" y="2621292"/>
            <a:ext cx="276225" cy="132715"/>
          </a:xfrm>
          <a:custGeom>
            <a:avLst/>
            <a:gdLst/>
            <a:ahLst/>
            <a:cxnLst/>
            <a:rect l="l" t="t" r="r" b="b"/>
            <a:pathLst>
              <a:path w="276225" h="132714">
                <a:moveTo>
                  <a:pt x="275844" y="7620"/>
                </a:moveTo>
                <a:lnTo>
                  <a:pt x="245364" y="1524"/>
                </a:lnTo>
                <a:lnTo>
                  <a:pt x="224028" y="0"/>
                </a:lnTo>
                <a:lnTo>
                  <a:pt x="201168" y="0"/>
                </a:lnTo>
                <a:lnTo>
                  <a:pt x="158496" y="4572"/>
                </a:lnTo>
                <a:lnTo>
                  <a:pt x="118872" y="15240"/>
                </a:lnTo>
                <a:lnTo>
                  <a:pt x="82296" y="32004"/>
                </a:lnTo>
                <a:lnTo>
                  <a:pt x="50292" y="54864"/>
                </a:lnTo>
                <a:lnTo>
                  <a:pt x="13716" y="96012"/>
                </a:lnTo>
                <a:lnTo>
                  <a:pt x="0" y="126492"/>
                </a:lnTo>
                <a:lnTo>
                  <a:pt x="1524" y="132588"/>
                </a:lnTo>
                <a:lnTo>
                  <a:pt x="7620" y="126492"/>
                </a:lnTo>
                <a:lnTo>
                  <a:pt x="12192" y="117348"/>
                </a:lnTo>
                <a:lnTo>
                  <a:pt x="12192" y="115824"/>
                </a:lnTo>
                <a:lnTo>
                  <a:pt x="19812" y="100584"/>
                </a:lnTo>
                <a:lnTo>
                  <a:pt x="30480" y="86868"/>
                </a:lnTo>
                <a:lnTo>
                  <a:pt x="42672" y="73152"/>
                </a:lnTo>
                <a:lnTo>
                  <a:pt x="54864" y="60960"/>
                </a:lnTo>
                <a:lnTo>
                  <a:pt x="70104" y="50292"/>
                </a:lnTo>
                <a:lnTo>
                  <a:pt x="70104" y="48768"/>
                </a:lnTo>
                <a:lnTo>
                  <a:pt x="85344" y="39624"/>
                </a:lnTo>
                <a:lnTo>
                  <a:pt x="86868" y="39624"/>
                </a:lnTo>
                <a:lnTo>
                  <a:pt x="103632" y="30480"/>
                </a:lnTo>
                <a:lnTo>
                  <a:pt x="120396" y="22860"/>
                </a:lnTo>
                <a:lnTo>
                  <a:pt x="121920" y="22860"/>
                </a:lnTo>
                <a:lnTo>
                  <a:pt x="140208" y="16764"/>
                </a:lnTo>
                <a:lnTo>
                  <a:pt x="160020" y="12192"/>
                </a:lnTo>
                <a:lnTo>
                  <a:pt x="179832" y="9144"/>
                </a:lnTo>
                <a:lnTo>
                  <a:pt x="181356" y="9144"/>
                </a:lnTo>
                <a:lnTo>
                  <a:pt x="201168" y="7620"/>
                </a:lnTo>
                <a:lnTo>
                  <a:pt x="275844" y="7620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8232" y="27447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8420" y="2711208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60" h="21589">
                <a:moveTo>
                  <a:pt x="22860" y="21336"/>
                </a:moveTo>
                <a:lnTo>
                  <a:pt x="21336" y="18288"/>
                </a:lnTo>
                <a:lnTo>
                  <a:pt x="9144" y="0"/>
                </a:lnTo>
                <a:lnTo>
                  <a:pt x="0" y="0"/>
                </a:lnTo>
                <a:lnTo>
                  <a:pt x="13716" y="21336"/>
                </a:lnTo>
                <a:lnTo>
                  <a:pt x="22860" y="21336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5039" y="27218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1643" y="2691383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5" h="20319">
                <a:moveTo>
                  <a:pt x="25920" y="19812"/>
                </a:moveTo>
                <a:lnTo>
                  <a:pt x="22872" y="15240"/>
                </a:lnTo>
                <a:lnTo>
                  <a:pt x="9156" y="0"/>
                </a:lnTo>
                <a:lnTo>
                  <a:pt x="0" y="0"/>
                </a:lnTo>
                <a:lnTo>
                  <a:pt x="16776" y="19812"/>
                </a:lnTo>
                <a:lnTo>
                  <a:pt x="25920" y="19812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20" y="2673096"/>
            <a:ext cx="30480" cy="18415"/>
          </a:xfrm>
          <a:custGeom>
            <a:avLst/>
            <a:gdLst/>
            <a:ahLst/>
            <a:cxnLst/>
            <a:rect l="l" t="t" r="r" b="b"/>
            <a:pathLst>
              <a:path w="30479" h="18414">
                <a:moveTo>
                  <a:pt x="30480" y="18288"/>
                </a:moveTo>
                <a:lnTo>
                  <a:pt x="21336" y="18288"/>
                </a:lnTo>
                <a:lnTo>
                  <a:pt x="0" y="0"/>
                </a:lnTo>
                <a:lnTo>
                  <a:pt x="12192" y="0"/>
                </a:lnTo>
                <a:lnTo>
                  <a:pt x="25908" y="12192"/>
                </a:lnTo>
                <a:lnTo>
                  <a:pt x="30480" y="18288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0092" y="26822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5936" y="2657868"/>
            <a:ext cx="36830" cy="15240"/>
          </a:xfrm>
          <a:custGeom>
            <a:avLst/>
            <a:gdLst/>
            <a:ahLst/>
            <a:cxnLst/>
            <a:rect l="l" t="t" r="r" b="b"/>
            <a:pathLst>
              <a:path w="36829" h="15239">
                <a:moveTo>
                  <a:pt x="36576" y="15240"/>
                </a:moveTo>
                <a:lnTo>
                  <a:pt x="28956" y="9144"/>
                </a:lnTo>
                <a:lnTo>
                  <a:pt x="15240" y="0"/>
                </a:lnTo>
                <a:lnTo>
                  <a:pt x="0" y="0"/>
                </a:lnTo>
                <a:lnTo>
                  <a:pt x="24384" y="15240"/>
                </a:lnTo>
                <a:lnTo>
                  <a:pt x="36576" y="15240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0028" y="2645676"/>
            <a:ext cx="41275" cy="12700"/>
          </a:xfrm>
          <a:custGeom>
            <a:avLst/>
            <a:gdLst/>
            <a:ahLst/>
            <a:cxnLst/>
            <a:rect l="l" t="t" r="r" b="b"/>
            <a:pathLst>
              <a:path w="41275" h="12700">
                <a:moveTo>
                  <a:pt x="41148" y="12192"/>
                </a:moveTo>
                <a:lnTo>
                  <a:pt x="30480" y="6096"/>
                </a:lnTo>
                <a:lnTo>
                  <a:pt x="18288" y="0"/>
                </a:lnTo>
                <a:lnTo>
                  <a:pt x="0" y="0"/>
                </a:lnTo>
                <a:lnTo>
                  <a:pt x="25908" y="12192"/>
                </a:lnTo>
                <a:lnTo>
                  <a:pt x="41148" y="12192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8860" y="26517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91059" y="2636519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47256" y="9156"/>
                </a:moveTo>
                <a:lnTo>
                  <a:pt x="32016" y="1524"/>
                </a:lnTo>
                <a:lnTo>
                  <a:pt x="25920" y="0"/>
                </a:lnTo>
                <a:lnTo>
                  <a:pt x="0" y="0"/>
                </a:lnTo>
                <a:lnTo>
                  <a:pt x="28968" y="9156"/>
                </a:lnTo>
                <a:lnTo>
                  <a:pt x="47256" y="9156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59068" y="2630436"/>
            <a:ext cx="58419" cy="6350"/>
          </a:xfrm>
          <a:custGeom>
            <a:avLst/>
            <a:gdLst/>
            <a:ahLst/>
            <a:cxnLst/>
            <a:rect l="l" t="t" r="r" b="b"/>
            <a:pathLst>
              <a:path w="58420" h="6350">
                <a:moveTo>
                  <a:pt x="57912" y="6083"/>
                </a:moveTo>
                <a:lnTo>
                  <a:pt x="39624" y="0"/>
                </a:lnTo>
                <a:lnTo>
                  <a:pt x="0" y="0"/>
                </a:lnTo>
                <a:lnTo>
                  <a:pt x="31991" y="6083"/>
                </a:lnTo>
                <a:lnTo>
                  <a:pt x="57912" y="6083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5247" y="26334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7732" y="2628912"/>
            <a:ext cx="60960" cy="1905"/>
          </a:xfrm>
          <a:custGeom>
            <a:avLst/>
            <a:gdLst/>
            <a:ahLst/>
            <a:cxnLst/>
            <a:rect l="l" t="t" r="r" b="b"/>
            <a:pathLst>
              <a:path w="60960" h="1905">
                <a:moveTo>
                  <a:pt x="60960" y="1524"/>
                </a:moveTo>
                <a:lnTo>
                  <a:pt x="54864" y="0"/>
                </a:lnTo>
                <a:lnTo>
                  <a:pt x="0" y="0"/>
                </a:lnTo>
                <a:lnTo>
                  <a:pt x="22860" y="1524"/>
                </a:lnTo>
                <a:lnTo>
                  <a:pt x="60960" y="1524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8455" y="1892807"/>
            <a:ext cx="792479" cy="79552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602223" y="333755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9488" y="333755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8276" y="333755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27064" y="333755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5852" y="333755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43116" y="333755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1903" y="333755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60692" y="333755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6"/>
                </a:lnTo>
              </a:path>
            </a:pathLst>
          </a:custGeom>
          <a:ln w="6096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5390388" y="3204972"/>
            <a:ext cx="2089785" cy="276225"/>
            <a:chOff x="5390388" y="3204972"/>
            <a:chExt cx="2089785" cy="276225"/>
          </a:xfrm>
        </p:grpSpPr>
        <p:sp>
          <p:nvSpPr>
            <p:cNvPr id="28" name="object 28"/>
            <p:cNvSpPr/>
            <p:nvPr/>
          </p:nvSpPr>
          <p:spPr>
            <a:xfrm>
              <a:off x="5390388" y="3337560"/>
              <a:ext cx="2089785" cy="143510"/>
            </a:xfrm>
            <a:custGeom>
              <a:avLst/>
              <a:gdLst/>
              <a:ahLst/>
              <a:cxnLst/>
              <a:rect l="l" t="t" r="r" b="b"/>
              <a:pathLst>
                <a:path w="2089784" h="143510">
                  <a:moveTo>
                    <a:pt x="1877567" y="0"/>
                  </a:moveTo>
                  <a:lnTo>
                    <a:pt x="1877567" y="143256"/>
                  </a:lnTo>
                </a:path>
                <a:path w="2089784" h="143510">
                  <a:moveTo>
                    <a:pt x="0" y="71628"/>
                  </a:moveTo>
                  <a:lnTo>
                    <a:pt x="2089404" y="71628"/>
                  </a:lnTo>
                </a:path>
                <a:path w="2089784" h="143510">
                  <a:moveTo>
                    <a:pt x="3048" y="0"/>
                  </a:moveTo>
                  <a:lnTo>
                    <a:pt x="3048" y="143256"/>
                  </a:lnTo>
                </a:path>
                <a:path w="2089784" h="143510">
                  <a:moveTo>
                    <a:pt x="2086356" y="0"/>
                  </a:moveTo>
                  <a:lnTo>
                    <a:pt x="2086356" y="143256"/>
                  </a:lnTo>
                </a:path>
              </a:pathLst>
            </a:custGeom>
            <a:ln w="6096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06071" y="3204984"/>
              <a:ext cx="436245" cy="147955"/>
            </a:xfrm>
            <a:custGeom>
              <a:avLst/>
              <a:gdLst/>
              <a:ahLst/>
              <a:cxnLst/>
              <a:rect l="l" t="t" r="r" b="b"/>
              <a:pathLst>
                <a:path w="436245" h="147954">
                  <a:moveTo>
                    <a:pt x="15240" y="141732"/>
                  </a:moveTo>
                  <a:lnTo>
                    <a:pt x="7620" y="140208"/>
                  </a:lnTo>
                  <a:lnTo>
                    <a:pt x="10668" y="129540"/>
                  </a:lnTo>
                  <a:lnTo>
                    <a:pt x="12192" y="126492"/>
                  </a:lnTo>
                  <a:lnTo>
                    <a:pt x="7620" y="111252"/>
                  </a:lnTo>
                  <a:lnTo>
                    <a:pt x="4572" y="109715"/>
                  </a:lnTo>
                  <a:lnTo>
                    <a:pt x="0" y="111252"/>
                  </a:lnTo>
                  <a:lnTo>
                    <a:pt x="0" y="112776"/>
                  </a:lnTo>
                  <a:lnTo>
                    <a:pt x="9144" y="147828"/>
                  </a:lnTo>
                  <a:lnTo>
                    <a:pt x="15240" y="141732"/>
                  </a:lnTo>
                  <a:close/>
                </a:path>
                <a:path w="436245" h="147954">
                  <a:moveTo>
                    <a:pt x="414540" y="89903"/>
                  </a:moveTo>
                  <a:lnTo>
                    <a:pt x="411492" y="85331"/>
                  </a:lnTo>
                  <a:lnTo>
                    <a:pt x="397776" y="70104"/>
                  </a:lnTo>
                  <a:lnTo>
                    <a:pt x="393204" y="64008"/>
                  </a:lnTo>
                  <a:lnTo>
                    <a:pt x="379488" y="51816"/>
                  </a:lnTo>
                  <a:lnTo>
                    <a:pt x="371856" y="45720"/>
                  </a:lnTo>
                  <a:lnTo>
                    <a:pt x="358140" y="36576"/>
                  </a:lnTo>
                  <a:lnTo>
                    <a:pt x="347484" y="30480"/>
                  </a:lnTo>
                  <a:lnTo>
                    <a:pt x="335292" y="24384"/>
                  </a:lnTo>
                  <a:lnTo>
                    <a:pt x="320040" y="16764"/>
                  </a:lnTo>
                  <a:lnTo>
                    <a:pt x="313956" y="15227"/>
                  </a:lnTo>
                  <a:lnTo>
                    <a:pt x="295656" y="9144"/>
                  </a:lnTo>
                  <a:lnTo>
                    <a:pt x="289572" y="7620"/>
                  </a:lnTo>
                  <a:lnTo>
                    <a:pt x="288048" y="7620"/>
                  </a:lnTo>
                  <a:lnTo>
                    <a:pt x="257568" y="1524"/>
                  </a:lnTo>
                  <a:lnTo>
                    <a:pt x="234708" y="0"/>
                  </a:lnTo>
                  <a:lnTo>
                    <a:pt x="213372" y="0"/>
                  </a:lnTo>
                  <a:lnTo>
                    <a:pt x="170700" y="4572"/>
                  </a:lnTo>
                  <a:lnTo>
                    <a:pt x="131076" y="15240"/>
                  </a:lnTo>
                  <a:lnTo>
                    <a:pt x="94500" y="32004"/>
                  </a:lnTo>
                  <a:lnTo>
                    <a:pt x="62496" y="54864"/>
                  </a:lnTo>
                  <a:lnTo>
                    <a:pt x="25920" y="97536"/>
                  </a:lnTo>
                  <a:lnTo>
                    <a:pt x="12204" y="126492"/>
                  </a:lnTo>
                  <a:lnTo>
                    <a:pt x="10680" y="129540"/>
                  </a:lnTo>
                  <a:lnTo>
                    <a:pt x="7632" y="140208"/>
                  </a:lnTo>
                  <a:lnTo>
                    <a:pt x="15240" y="141732"/>
                  </a:lnTo>
                  <a:lnTo>
                    <a:pt x="15252" y="140208"/>
                  </a:lnTo>
                  <a:lnTo>
                    <a:pt x="16776" y="132588"/>
                  </a:lnTo>
                  <a:lnTo>
                    <a:pt x="18288" y="132588"/>
                  </a:lnTo>
                  <a:lnTo>
                    <a:pt x="15252" y="141719"/>
                  </a:lnTo>
                  <a:lnTo>
                    <a:pt x="35064" y="121907"/>
                  </a:lnTo>
                  <a:lnTo>
                    <a:pt x="35064" y="120383"/>
                  </a:lnTo>
                  <a:lnTo>
                    <a:pt x="32016" y="117335"/>
                  </a:lnTo>
                  <a:lnTo>
                    <a:pt x="30492" y="117335"/>
                  </a:lnTo>
                  <a:lnTo>
                    <a:pt x="19824" y="126479"/>
                  </a:lnTo>
                  <a:lnTo>
                    <a:pt x="24396" y="117348"/>
                  </a:lnTo>
                  <a:lnTo>
                    <a:pt x="24396" y="115824"/>
                  </a:lnTo>
                  <a:lnTo>
                    <a:pt x="32016" y="100584"/>
                  </a:lnTo>
                  <a:lnTo>
                    <a:pt x="42684" y="86868"/>
                  </a:lnTo>
                  <a:lnTo>
                    <a:pt x="54876" y="73152"/>
                  </a:lnTo>
                  <a:lnTo>
                    <a:pt x="67068" y="60960"/>
                  </a:lnTo>
                  <a:lnTo>
                    <a:pt x="82308" y="50292"/>
                  </a:lnTo>
                  <a:lnTo>
                    <a:pt x="82308" y="48768"/>
                  </a:lnTo>
                  <a:lnTo>
                    <a:pt x="97548" y="39624"/>
                  </a:lnTo>
                  <a:lnTo>
                    <a:pt x="99072" y="39624"/>
                  </a:lnTo>
                  <a:lnTo>
                    <a:pt x="115836" y="30480"/>
                  </a:lnTo>
                  <a:lnTo>
                    <a:pt x="132600" y="22860"/>
                  </a:lnTo>
                  <a:lnTo>
                    <a:pt x="134124" y="22860"/>
                  </a:lnTo>
                  <a:lnTo>
                    <a:pt x="152412" y="16764"/>
                  </a:lnTo>
                  <a:lnTo>
                    <a:pt x="172224" y="12192"/>
                  </a:lnTo>
                  <a:lnTo>
                    <a:pt x="192036" y="9144"/>
                  </a:lnTo>
                  <a:lnTo>
                    <a:pt x="193560" y="9144"/>
                  </a:lnTo>
                  <a:lnTo>
                    <a:pt x="213372" y="7620"/>
                  </a:lnTo>
                  <a:lnTo>
                    <a:pt x="234708" y="7620"/>
                  </a:lnTo>
                  <a:lnTo>
                    <a:pt x="257556" y="9144"/>
                  </a:lnTo>
                  <a:lnTo>
                    <a:pt x="256044" y="9144"/>
                  </a:lnTo>
                  <a:lnTo>
                    <a:pt x="288048" y="15227"/>
                  </a:lnTo>
                  <a:lnTo>
                    <a:pt x="317004" y="24384"/>
                  </a:lnTo>
                  <a:lnTo>
                    <a:pt x="342900" y="36576"/>
                  </a:lnTo>
                  <a:lnTo>
                    <a:pt x="367284" y="51816"/>
                  </a:lnTo>
                  <a:lnTo>
                    <a:pt x="388632" y="70104"/>
                  </a:lnTo>
                  <a:lnTo>
                    <a:pt x="405396" y="89903"/>
                  </a:lnTo>
                  <a:lnTo>
                    <a:pt x="414540" y="89903"/>
                  </a:lnTo>
                  <a:close/>
                </a:path>
                <a:path w="436245" h="147954">
                  <a:moveTo>
                    <a:pt x="435876" y="132588"/>
                  </a:moveTo>
                  <a:lnTo>
                    <a:pt x="432828" y="120396"/>
                  </a:lnTo>
                  <a:lnTo>
                    <a:pt x="428256" y="111252"/>
                  </a:lnTo>
                  <a:lnTo>
                    <a:pt x="426732" y="108204"/>
                  </a:lnTo>
                  <a:lnTo>
                    <a:pt x="414540" y="89916"/>
                  </a:lnTo>
                  <a:lnTo>
                    <a:pt x="405396" y="89916"/>
                  </a:lnTo>
                  <a:lnTo>
                    <a:pt x="419112" y="112776"/>
                  </a:lnTo>
                  <a:lnTo>
                    <a:pt x="425208" y="123444"/>
                  </a:lnTo>
                  <a:lnTo>
                    <a:pt x="429780" y="135636"/>
                  </a:lnTo>
                  <a:lnTo>
                    <a:pt x="435876" y="132588"/>
                  </a:lnTo>
                  <a:close/>
                </a:path>
              </a:pathLst>
            </a:custGeom>
            <a:solidFill>
              <a:srgbClr val="009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13064" y="1892807"/>
            <a:ext cx="795527" cy="8016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1807" y="4501896"/>
            <a:ext cx="1895855" cy="110642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9983" y="2548127"/>
            <a:ext cx="1094231" cy="1143000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574547" y="1315212"/>
          <a:ext cx="9054465" cy="4422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94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63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449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9">
                  <a:txBody>
                    <a:bodyPr/>
                    <a:lstStyle/>
                    <a:p>
                      <a:pPr marL="93980" marR="273685">
                        <a:lnSpc>
                          <a:spcPts val="166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46685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41605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5885" marR="80645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same?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different?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0910">
                        <a:lnSpc>
                          <a:spcPct val="100000"/>
                        </a:lnSpc>
                      </a:pP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0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10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92710">
                        <a:lnSpc>
                          <a:spcPts val="152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1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535"/>
                        </a:spcBef>
                        <a:tabLst>
                          <a:tab pos="339725" algn="l"/>
                          <a:tab pos="548005" algn="l"/>
                          <a:tab pos="756920" algn="l"/>
                          <a:tab pos="969010" algn="l"/>
                          <a:tab pos="1170305" algn="l"/>
                          <a:tab pos="1378585" algn="l"/>
                        </a:tabLst>
                      </a:pP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 rowSpan="2"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  <a:tc row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  <a:tc rowSpan="2"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67945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2B6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9CDC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40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5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550" spc="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550" spc="-5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9CDC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844"/>
                        </a:lnSpc>
                        <a:spcBef>
                          <a:spcPts val="355"/>
                        </a:spcBef>
                      </a:pP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850" spc="2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850" spc="1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850" spc="1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850" spc="1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850" spc="1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850" spc="2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844"/>
                        </a:lnSpc>
                        <a:spcBef>
                          <a:spcPts val="355"/>
                        </a:spcBef>
                      </a:pPr>
                      <a:r>
                        <a:rPr sz="8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844"/>
                        </a:lnSpc>
                        <a:spcBef>
                          <a:spcPts val="355"/>
                        </a:spcBef>
                      </a:pPr>
                      <a:r>
                        <a:rPr sz="8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45085" marB="0"/>
                </a:tc>
                <a:tc gridSpan="2">
                  <a:txBody>
                    <a:bodyPr/>
                    <a:lstStyle/>
                    <a:p>
                      <a:pPr marL="49530">
                        <a:lnSpc>
                          <a:spcPts val="844"/>
                        </a:lnSpc>
                        <a:spcBef>
                          <a:spcPts val="355"/>
                        </a:spcBef>
                      </a:pPr>
                      <a:r>
                        <a:rPr sz="8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450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844"/>
                        </a:lnSpc>
                        <a:spcBef>
                          <a:spcPts val="355"/>
                        </a:spcBef>
                      </a:pPr>
                      <a:r>
                        <a:rPr sz="8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9CD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1045">
                <a:tc>
                  <a:txBody>
                    <a:bodyPr/>
                    <a:lstStyle/>
                    <a:p>
                      <a:pPr marL="92710" marR="545465">
                        <a:lnSpc>
                          <a:spcPct val="102099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 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5885" marR="351155">
                        <a:lnSpc>
                          <a:spcPct val="102099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marL="97155" marR="191770">
                        <a:lnSpc>
                          <a:spcPts val="166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know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 …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15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15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54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0839" y="4727447"/>
            <a:ext cx="1389887" cy="98145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432" y="2322575"/>
            <a:ext cx="999743" cy="9997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616" y="4230623"/>
            <a:ext cx="996695" cy="9997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215" y="1749551"/>
            <a:ext cx="1356359" cy="877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9127" y="6480048"/>
            <a:ext cx="871727" cy="41452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242815" y="6678167"/>
            <a:ext cx="210820" cy="219710"/>
          </a:xfrm>
          <a:custGeom>
            <a:avLst/>
            <a:gdLst/>
            <a:ahLst/>
            <a:cxnLst/>
            <a:rect l="l" t="t" r="r" b="b"/>
            <a:pathLst>
              <a:path w="210820" h="219709">
                <a:moveTo>
                  <a:pt x="0" y="219455"/>
                </a:moveTo>
                <a:lnTo>
                  <a:pt x="210311" y="219455"/>
                </a:lnTo>
                <a:lnTo>
                  <a:pt x="21031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8159" y="6345935"/>
            <a:ext cx="210820" cy="218440"/>
          </a:xfrm>
          <a:custGeom>
            <a:avLst/>
            <a:gdLst/>
            <a:ahLst/>
            <a:cxnLst/>
            <a:rect l="l" t="t" r="r" b="b"/>
            <a:pathLst>
              <a:path w="210820" h="218440">
                <a:moveTo>
                  <a:pt x="0" y="217932"/>
                </a:moveTo>
                <a:lnTo>
                  <a:pt x="210312" y="217932"/>
                </a:lnTo>
                <a:lnTo>
                  <a:pt x="210312" y="0"/>
                </a:lnTo>
                <a:lnTo>
                  <a:pt x="0" y="0"/>
                </a:lnTo>
                <a:lnTo>
                  <a:pt x="0" y="217932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3792" y="6676644"/>
            <a:ext cx="218440" cy="219710"/>
          </a:xfrm>
          <a:custGeom>
            <a:avLst/>
            <a:gdLst/>
            <a:ahLst/>
            <a:cxnLst/>
            <a:rect l="l" t="t" r="r" b="b"/>
            <a:pathLst>
              <a:path w="218439" h="219709">
                <a:moveTo>
                  <a:pt x="0" y="219455"/>
                </a:moveTo>
                <a:lnTo>
                  <a:pt x="217931" y="219455"/>
                </a:lnTo>
                <a:lnTo>
                  <a:pt x="217931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862827" y="5925311"/>
            <a:ext cx="1367155" cy="1005840"/>
            <a:chOff x="5862827" y="5925311"/>
            <a:chExt cx="1367155" cy="1005840"/>
          </a:xfrm>
        </p:grpSpPr>
        <p:sp>
          <p:nvSpPr>
            <p:cNvPr id="10" name="object 10"/>
            <p:cNvSpPr/>
            <p:nvPr/>
          </p:nvSpPr>
          <p:spPr>
            <a:xfrm>
              <a:off x="5868923" y="6342887"/>
              <a:ext cx="210820" cy="219710"/>
            </a:xfrm>
            <a:custGeom>
              <a:avLst/>
              <a:gdLst/>
              <a:ahLst/>
              <a:cxnLst/>
              <a:rect l="l" t="t" r="r" b="b"/>
              <a:pathLst>
                <a:path w="210820" h="219709">
                  <a:moveTo>
                    <a:pt x="0" y="219456"/>
                  </a:moveTo>
                  <a:lnTo>
                    <a:pt x="210312" y="21945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219456"/>
                  </a:lnTo>
                  <a:close/>
                </a:path>
              </a:pathLst>
            </a:custGeom>
            <a:ln w="12191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8192" y="5925311"/>
              <a:ext cx="1121663" cy="1005839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8068055" y="5878067"/>
            <a:ext cx="219710" cy="218440"/>
          </a:xfrm>
          <a:custGeom>
            <a:avLst/>
            <a:gdLst/>
            <a:ahLst/>
            <a:cxnLst/>
            <a:rect l="l" t="t" r="r" b="b"/>
            <a:pathLst>
              <a:path w="219709" h="218439">
                <a:moveTo>
                  <a:pt x="0" y="217932"/>
                </a:moveTo>
                <a:lnTo>
                  <a:pt x="219456" y="217932"/>
                </a:lnTo>
                <a:lnTo>
                  <a:pt x="219456" y="0"/>
                </a:lnTo>
                <a:lnTo>
                  <a:pt x="0" y="0"/>
                </a:lnTo>
                <a:lnTo>
                  <a:pt x="0" y="217932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232147" y="2894075"/>
          <a:ext cx="1426845" cy="356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9C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419600" y="3692652"/>
          <a:ext cx="1417320" cy="86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latin typeface="Calibri"/>
                          <a:cs typeface="Calibri"/>
                        </a:rPr>
                        <a:t>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latin typeface="Calibri"/>
                          <a:cs typeface="Calibri"/>
                        </a:rPr>
                        <a:t>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236207" y="3692652"/>
          <a:ext cx="1408430" cy="86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latin typeface="Calibri"/>
                          <a:cs typeface="Calibri"/>
                        </a:rPr>
                        <a:t>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latin typeface="Calibri"/>
                          <a:cs typeface="Calibri"/>
                        </a:rPr>
                        <a:t>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045196" y="3692652"/>
          <a:ext cx="1408430" cy="86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latin typeface="Calibri"/>
                          <a:cs typeface="Calibri"/>
                        </a:rPr>
                        <a:t>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latin typeface="Calibri"/>
                          <a:cs typeface="Calibri"/>
                        </a:rPr>
                        <a:t>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947416" y="3692652"/>
          <a:ext cx="1426845" cy="372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  <a:solidFill>
                      <a:srgbClr val="F9C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74547" y="1275587"/>
          <a:ext cx="9052560" cy="5702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49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705">
                <a:tc>
                  <a:txBody>
                    <a:bodyPr/>
                    <a:lstStyle/>
                    <a:p>
                      <a:pPr marL="92710" marR="701675">
                        <a:lnSpc>
                          <a:spcPct val="103600"/>
                        </a:lnSpc>
                        <a:spcBef>
                          <a:spcPts val="180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b="1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(not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53415">
                        <a:lnSpc>
                          <a:spcPct val="100000"/>
                        </a:lnSpc>
                      </a:pPr>
                      <a:r>
                        <a:rPr sz="13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337375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8300">
                        <a:lnSpc>
                          <a:spcPts val="1490"/>
                        </a:lnSpc>
                        <a:spcBef>
                          <a:spcPts val="85"/>
                        </a:spcBef>
                        <a:tabLst>
                          <a:tab pos="3370579" algn="l"/>
                        </a:tabLst>
                      </a:pPr>
                      <a:r>
                        <a:rPr sz="1950" spc="-37" baseline="-299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950" baseline="-299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370579">
                        <a:lnSpc>
                          <a:spcPts val="149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775">
                <a:tc>
                  <a:txBody>
                    <a:bodyPr/>
                    <a:lstStyle/>
                    <a:p>
                      <a:pPr marL="92710" marR="701675">
                        <a:lnSpc>
                          <a:spcPct val="101400"/>
                        </a:lnSpc>
                        <a:spcBef>
                          <a:spcPts val="254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b="1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(across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 marR="175260">
                        <a:lnSpc>
                          <a:spcPts val="166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because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enough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076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50364">
                        <a:lnSpc>
                          <a:spcPct val="100000"/>
                        </a:lnSpc>
                        <a:tabLst>
                          <a:tab pos="4536440" algn="l"/>
                        </a:tabLst>
                      </a:pPr>
                      <a:r>
                        <a:rPr sz="2100" baseline="-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22" baseline="-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2100" spc="-67" baseline="-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7936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100" spc="-30" baseline="-7936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-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2100" spc="-30" baseline="-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2100" baseline="-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2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21310">
                        <a:lnSpc>
                          <a:spcPts val="1630"/>
                        </a:lnSpc>
                        <a:spcBef>
                          <a:spcPts val="50"/>
                        </a:spcBef>
                        <a:tabLst>
                          <a:tab pos="1650364" algn="l"/>
                          <a:tab pos="4843145" algn="l"/>
                        </a:tabLst>
                      </a:pPr>
                      <a:r>
                        <a:rPr sz="1950" spc="-37" baseline="299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950" baseline="299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(I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229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ones)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100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67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2100" spc="-15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99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100" spc="-52" baseline="99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-60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2100" spc="-22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99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spc="-37" baseline="99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60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7" baseline="99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</a:t>
                      </a:r>
                      <a:endParaRPr sz="2100" baseline="9920">
                        <a:latin typeface="Calibri"/>
                        <a:cs typeface="Calibri"/>
                      </a:endParaRPr>
                    </a:p>
                    <a:p>
                      <a:pPr marR="177165" algn="r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92710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 marR="551815" algn="just">
                        <a:lnSpc>
                          <a:spcPct val="1006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inverse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check.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273050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0299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77482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0172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168338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360680" algn="just">
                        <a:lnSpc>
                          <a:spcPct val="1004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part,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other part.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4780" algn="just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39116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2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175260">
                        <a:lnSpc>
                          <a:spcPct val="102899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103568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31023" y="6144767"/>
            <a:ext cx="868679" cy="75590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16111" y="6150864"/>
            <a:ext cx="871727" cy="755903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5797296" y="4189475"/>
            <a:ext cx="411480" cy="76200"/>
          </a:xfrm>
          <a:custGeom>
            <a:avLst/>
            <a:gdLst/>
            <a:ahLst/>
            <a:cxnLst/>
            <a:rect l="l" t="t" r="r" b="b"/>
            <a:pathLst>
              <a:path w="411479" h="76200">
                <a:moveTo>
                  <a:pt x="411480" y="38100"/>
                </a:moveTo>
                <a:lnTo>
                  <a:pt x="391668" y="28968"/>
                </a:lnTo>
                <a:lnTo>
                  <a:pt x="335280" y="0"/>
                </a:lnTo>
                <a:lnTo>
                  <a:pt x="335280" y="28968"/>
                </a:lnTo>
                <a:lnTo>
                  <a:pt x="0" y="28968"/>
                </a:lnTo>
                <a:lnTo>
                  <a:pt x="0" y="47244"/>
                </a:lnTo>
                <a:lnTo>
                  <a:pt x="335280" y="47244"/>
                </a:lnTo>
                <a:lnTo>
                  <a:pt x="335280" y="76200"/>
                </a:lnTo>
                <a:lnTo>
                  <a:pt x="391668" y="47244"/>
                </a:lnTo>
                <a:lnTo>
                  <a:pt x="411480" y="38100"/>
                </a:lnTo>
                <a:close/>
              </a:path>
            </a:pathLst>
          </a:custGeom>
          <a:solidFill>
            <a:srgbClr val="1D9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95616" y="4189475"/>
            <a:ext cx="411480" cy="76200"/>
          </a:xfrm>
          <a:custGeom>
            <a:avLst/>
            <a:gdLst/>
            <a:ahLst/>
            <a:cxnLst/>
            <a:rect l="l" t="t" r="r" b="b"/>
            <a:pathLst>
              <a:path w="411479" h="76200">
                <a:moveTo>
                  <a:pt x="411480" y="38100"/>
                </a:moveTo>
                <a:lnTo>
                  <a:pt x="391655" y="28968"/>
                </a:lnTo>
                <a:lnTo>
                  <a:pt x="335280" y="0"/>
                </a:lnTo>
                <a:lnTo>
                  <a:pt x="335280" y="28968"/>
                </a:lnTo>
                <a:lnTo>
                  <a:pt x="0" y="28968"/>
                </a:lnTo>
                <a:lnTo>
                  <a:pt x="0" y="47244"/>
                </a:lnTo>
                <a:lnTo>
                  <a:pt x="335280" y="47244"/>
                </a:lnTo>
                <a:lnTo>
                  <a:pt x="335280" y="76200"/>
                </a:lnTo>
                <a:lnTo>
                  <a:pt x="391655" y="47244"/>
                </a:lnTo>
                <a:lnTo>
                  <a:pt x="411480" y="38100"/>
                </a:lnTo>
                <a:close/>
              </a:path>
            </a:pathLst>
          </a:custGeom>
          <a:solidFill>
            <a:srgbClr val="1D9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80559" y="3904488"/>
            <a:ext cx="551687" cy="60655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26023" y="4148327"/>
            <a:ext cx="121919" cy="32003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00215" y="3904488"/>
            <a:ext cx="438912" cy="606551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7068311" y="3956303"/>
            <a:ext cx="381000" cy="512445"/>
            <a:chOff x="7068311" y="3956303"/>
            <a:chExt cx="381000" cy="512445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27392" y="4148327"/>
              <a:ext cx="121919" cy="3200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68311" y="3956303"/>
              <a:ext cx="216407" cy="512063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107680" y="3904488"/>
            <a:ext cx="438912" cy="606551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8878823" y="3956303"/>
            <a:ext cx="378460" cy="512445"/>
            <a:chOff x="8878823" y="3956303"/>
            <a:chExt cx="378460" cy="51244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34855" y="4148327"/>
              <a:ext cx="121919" cy="3200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78823" y="3956303"/>
              <a:ext cx="216407" cy="512063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4264" y="5474208"/>
            <a:ext cx="3014980" cy="871855"/>
            <a:chOff x="2874264" y="5474208"/>
            <a:chExt cx="3014980" cy="871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4264" y="5474208"/>
              <a:ext cx="3014471" cy="8717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77640" y="5481828"/>
              <a:ext cx="1080770" cy="623570"/>
            </a:xfrm>
            <a:custGeom>
              <a:avLst/>
              <a:gdLst/>
              <a:ahLst/>
              <a:cxnLst/>
              <a:rect l="l" t="t" r="r" b="b"/>
              <a:pathLst>
                <a:path w="1080770" h="623570">
                  <a:moveTo>
                    <a:pt x="1080515" y="248411"/>
                  </a:moveTo>
                  <a:lnTo>
                    <a:pt x="1019556" y="320039"/>
                  </a:lnTo>
                </a:path>
                <a:path w="1080770" h="623570">
                  <a:moveTo>
                    <a:pt x="1004315" y="248411"/>
                  </a:moveTo>
                  <a:lnTo>
                    <a:pt x="943356" y="320039"/>
                  </a:lnTo>
                </a:path>
                <a:path w="1080770" h="623570">
                  <a:moveTo>
                    <a:pt x="1004315" y="315467"/>
                  </a:moveTo>
                  <a:lnTo>
                    <a:pt x="943356" y="387095"/>
                  </a:lnTo>
                </a:path>
                <a:path w="1080770" h="623570">
                  <a:moveTo>
                    <a:pt x="809243" y="210311"/>
                  </a:moveTo>
                  <a:lnTo>
                    <a:pt x="723900" y="420623"/>
                  </a:lnTo>
                </a:path>
                <a:path w="1080770" h="623570">
                  <a:moveTo>
                    <a:pt x="722375" y="210311"/>
                  </a:moveTo>
                  <a:lnTo>
                    <a:pt x="638556" y="420623"/>
                  </a:lnTo>
                </a:path>
                <a:path w="1080770" h="623570">
                  <a:moveTo>
                    <a:pt x="637032" y="210311"/>
                  </a:moveTo>
                  <a:lnTo>
                    <a:pt x="551687" y="420623"/>
                  </a:lnTo>
                </a:path>
                <a:path w="1080770" h="623570">
                  <a:moveTo>
                    <a:pt x="560832" y="210311"/>
                  </a:moveTo>
                  <a:lnTo>
                    <a:pt x="475487" y="420623"/>
                  </a:lnTo>
                </a:path>
                <a:path w="1080770" h="623570">
                  <a:moveTo>
                    <a:pt x="338327" y="0"/>
                  </a:moveTo>
                  <a:lnTo>
                    <a:pt x="0" y="623316"/>
                  </a:lnTo>
                </a:path>
              </a:pathLst>
            </a:custGeom>
            <a:ln w="6096">
              <a:solidFill>
                <a:srgbClr val="161C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577583" y="5370576"/>
            <a:ext cx="2834640" cy="929640"/>
            <a:chOff x="6577583" y="5370576"/>
            <a:chExt cx="2834640" cy="9296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7583" y="5370576"/>
              <a:ext cx="2834639" cy="9296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20483" y="5586984"/>
              <a:ext cx="1309370" cy="378460"/>
            </a:xfrm>
            <a:custGeom>
              <a:avLst/>
              <a:gdLst/>
              <a:ahLst/>
              <a:cxnLst/>
              <a:rect l="l" t="t" r="r" b="b"/>
              <a:pathLst>
                <a:path w="1309370" h="378460">
                  <a:moveTo>
                    <a:pt x="937260" y="257555"/>
                  </a:moveTo>
                  <a:lnTo>
                    <a:pt x="838200" y="377951"/>
                  </a:lnTo>
                </a:path>
                <a:path w="1309370" h="378460">
                  <a:moveTo>
                    <a:pt x="1309116" y="123444"/>
                  </a:moveTo>
                  <a:lnTo>
                    <a:pt x="1210055" y="243839"/>
                  </a:lnTo>
                </a:path>
                <a:path w="1309370" h="378460">
                  <a:moveTo>
                    <a:pt x="1185671" y="123444"/>
                  </a:moveTo>
                  <a:lnTo>
                    <a:pt x="1086612" y="243839"/>
                  </a:lnTo>
                </a:path>
                <a:path w="1309370" h="378460">
                  <a:moveTo>
                    <a:pt x="1051560" y="123444"/>
                  </a:moveTo>
                  <a:lnTo>
                    <a:pt x="952500" y="243839"/>
                  </a:lnTo>
                </a:path>
                <a:path w="1309370" h="378460">
                  <a:moveTo>
                    <a:pt x="928116" y="123444"/>
                  </a:moveTo>
                  <a:lnTo>
                    <a:pt x="829055" y="243839"/>
                  </a:lnTo>
                </a:path>
                <a:path w="1309370" h="378460">
                  <a:moveTo>
                    <a:pt x="1309116" y="0"/>
                  </a:moveTo>
                  <a:lnTo>
                    <a:pt x="1210055" y="120396"/>
                  </a:lnTo>
                </a:path>
                <a:path w="1309370" h="378460">
                  <a:moveTo>
                    <a:pt x="1185671" y="0"/>
                  </a:moveTo>
                  <a:lnTo>
                    <a:pt x="1086612" y="120396"/>
                  </a:lnTo>
                </a:path>
                <a:path w="1309370" h="378460">
                  <a:moveTo>
                    <a:pt x="641603" y="123444"/>
                  </a:moveTo>
                  <a:lnTo>
                    <a:pt x="542544" y="243839"/>
                  </a:lnTo>
                </a:path>
                <a:path w="1309370" h="378460">
                  <a:moveTo>
                    <a:pt x="518160" y="123444"/>
                  </a:moveTo>
                  <a:lnTo>
                    <a:pt x="419100" y="243839"/>
                  </a:lnTo>
                </a:path>
                <a:path w="1309370" h="378460">
                  <a:moveTo>
                    <a:pt x="385571" y="123444"/>
                  </a:moveTo>
                  <a:lnTo>
                    <a:pt x="286512" y="243839"/>
                  </a:lnTo>
                </a:path>
                <a:path w="1309370" h="378460">
                  <a:moveTo>
                    <a:pt x="641603" y="0"/>
                  </a:moveTo>
                  <a:lnTo>
                    <a:pt x="542544" y="120396"/>
                  </a:lnTo>
                </a:path>
                <a:path w="1309370" h="378460">
                  <a:moveTo>
                    <a:pt x="99060" y="123444"/>
                  </a:moveTo>
                  <a:lnTo>
                    <a:pt x="0" y="243839"/>
                  </a:lnTo>
                </a:path>
              </a:pathLst>
            </a:custGeom>
            <a:ln w="6096">
              <a:solidFill>
                <a:srgbClr val="161C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8598396" y="3727703"/>
            <a:ext cx="384175" cy="869315"/>
          </a:xfrm>
          <a:custGeom>
            <a:avLst/>
            <a:gdLst/>
            <a:ahLst/>
            <a:cxnLst/>
            <a:rect l="l" t="t" r="r" b="b"/>
            <a:pathLst>
              <a:path w="384175" h="869314">
                <a:moveTo>
                  <a:pt x="384060" y="19824"/>
                </a:moveTo>
                <a:lnTo>
                  <a:pt x="384048" y="0"/>
                </a:lnTo>
                <a:lnTo>
                  <a:pt x="371868" y="0"/>
                </a:lnTo>
                <a:lnTo>
                  <a:pt x="371868" y="856488"/>
                </a:lnTo>
                <a:lnTo>
                  <a:pt x="12204" y="856488"/>
                </a:lnTo>
                <a:lnTo>
                  <a:pt x="12204" y="600468"/>
                </a:lnTo>
                <a:lnTo>
                  <a:pt x="12204" y="598944"/>
                </a:lnTo>
                <a:lnTo>
                  <a:pt x="371868" y="598944"/>
                </a:lnTo>
                <a:lnTo>
                  <a:pt x="371868" y="586752"/>
                </a:lnTo>
                <a:lnTo>
                  <a:pt x="12204" y="586752"/>
                </a:lnTo>
                <a:lnTo>
                  <a:pt x="12204" y="574560"/>
                </a:lnTo>
                <a:lnTo>
                  <a:pt x="371868" y="574560"/>
                </a:lnTo>
                <a:lnTo>
                  <a:pt x="371868" y="562368"/>
                </a:lnTo>
                <a:lnTo>
                  <a:pt x="12204" y="562368"/>
                </a:lnTo>
                <a:lnTo>
                  <a:pt x="12204" y="309384"/>
                </a:lnTo>
                <a:lnTo>
                  <a:pt x="12204" y="307860"/>
                </a:lnTo>
                <a:lnTo>
                  <a:pt x="371868" y="307860"/>
                </a:lnTo>
                <a:lnTo>
                  <a:pt x="371868" y="295668"/>
                </a:lnTo>
                <a:lnTo>
                  <a:pt x="12204" y="295668"/>
                </a:lnTo>
                <a:lnTo>
                  <a:pt x="12204" y="283476"/>
                </a:lnTo>
                <a:lnTo>
                  <a:pt x="371868" y="283476"/>
                </a:lnTo>
                <a:lnTo>
                  <a:pt x="371868" y="271284"/>
                </a:lnTo>
                <a:lnTo>
                  <a:pt x="12204" y="271284"/>
                </a:lnTo>
                <a:lnTo>
                  <a:pt x="12204" y="19824"/>
                </a:lnTo>
                <a:lnTo>
                  <a:pt x="12204" y="12204"/>
                </a:lnTo>
                <a:lnTo>
                  <a:pt x="371868" y="12204"/>
                </a:lnTo>
                <a:lnTo>
                  <a:pt x="371868" y="0"/>
                </a:lnTo>
                <a:lnTo>
                  <a:pt x="12204" y="0"/>
                </a:lnTo>
                <a:lnTo>
                  <a:pt x="0" y="0"/>
                </a:lnTo>
                <a:lnTo>
                  <a:pt x="0" y="868680"/>
                </a:lnTo>
                <a:lnTo>
                  <a:pt x="371868" y="868680"/>
                </a:lnTo>
                <a:lnTo>
                  <a:pt x="384060" y="868692"/>
                </a:lnTo>
                <a:lnTo>
                  <a:pt x="384060" y="856500"/>
                </a:lnTo>
                <a:lnTo>
                  <a:pt x="384060" y="600468"/>
                </a:lnTo>
                <a:lnTo>
                  <a:pt x="384060" y="562368"/>
                </a:lnTo>
                <a:lnTo>
                  <a:pt x="384060" y="309384"/>
                </a:lnTo>
                <a:lnTo>
                  <a:pt x="384060" y="271284"/>
                </a:lnTo>
                <a:lnTo>
                  <a:pt x="384060" y="19824"/>
                </a:lnTo>
                <a:close/>
              </a:path>
            </a:pathLst>
          </a:custGeom>
          <a:solidFill>
            <a:srgbClr val="002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938516" y="4828032"/>
          <a:ext cx="1493520" cy="391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 gridSpan="2"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769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147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  <a:solidFill>
                      <a:srgbClr val="F9C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65403" y="1306067"/>
          <a:ext cx="9058910" cy="512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1160" marR="361950" indent="-287020">
                        <a:lnSpc>
                          <a:spcPct val="1028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mentally,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including:</a:t>
                      </a:r>
                      <a:r>
                        <a:rPr sz="1400" spc="1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three-digit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tens,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digits,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written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BDDB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BDD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775">
                <a:tc>
                  <a:txBody>
                    <a:bodyPr/>
                    <a:lstStyle/>
                    <a:p>
                      <a:pPr marL="100330" marR="286385">
                        <a:lnSpc>
                          <a:spcPct val="102899"/>
                        </a:lnSpc>
                        <a:spcBef>
                          <a:spcPts val="219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1s,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r>
                        <a:rPr sz="1400" b="1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100s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3-digit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0330" marR="131445">
                        <a:lnSpc>
                          <a:spcPts val="166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Emphasis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 strategies including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0330" marR="294640">
                        <a:lnSpc>
                          <a:spcPts val="1680"/>
                        </a:lnSpc>
                        <a:spcBef>
                          <a:spcPts val="3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Prompt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children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changes.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ones/tens/hundreds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decrease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ts val="1675"/>
                        </a:lnSpc>
                        <a:spcBef>
                          <a:spcPts val="5"/>
                        </a:spcBef>
                        <a:tabLst>
                          <a:tab pos="247586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444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777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96215">
                        <a:lnSpc>
                          <a:spcPts val="1655"/>
                        </a:lnSpc>
                        <a:tabLst>
                          <a:tab pos="247586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444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777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96215">
                        <a:lnSpc>
                          <a:spcPts val="1660"/>
                        </a:lnSpc>
                        <a:tabLst>
                          <a:tab pos="247586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444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777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235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9220">
                        <a:lnSpc>
                          <a:spcPts val="153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235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9220">
                        <a:lnSpc>
                          <a:spcPts val="153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235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28143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218821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118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9220">
                        <a:lnSpc>
                          <a:spcPts val="1295"/>
                        </a:lnSpc>
                        <a:spcBef>
                          <a:spcPts val="590"/>
                        </a:spcBef>
                        <a:tabLst>
                          <a:tab pos="1267460" algn="l"/>
                          <a:tab pos="2188210" algn="l"/>
                        </a:tabLst>
                      </a:pPr>
                      <a:r>
                        <a:rPr sz="2100" baseline="2579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624</a:t>
                      </a:r>
                      <a:r>
                        <a:rPr sz="2100" spc="-44" baseline="2579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25793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 </a:t>
                      </a:r>
                      <a:r>
                        <a:rPr sz="2100" baseline="2579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2100" spc="-75" baseline="2579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25793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baseline="25793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181</a:t>
                      </a:r>
                      <a:r>
                        <a:rPr sz="2100" spc="-67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9220">
                        <a:lnSpc>
                          <a:spcPts val="12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654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9220">
                        <a:lnSpc>
                          <a:spcPts val="1585"/>
                        </a:lnSpc>
                        <a:tabLst>
                          <a:tab pos="1267460" algn="l"/>
                          <a:tab pos="218821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694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100" baseline="1587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811</a:t>
                      </a:r>
                      <a:r>
                        <a:rPr sz="2100" spc="-67" baseline="1587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15873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100" baseline="15873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100" baseline="198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spc="-22" baseline="198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spc="-37" baseline="198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endParaRPr sz="2100" baseline="1984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6889">
                <a:tc>
                  <a:txBody>
                    <a:bodyPr/>
                    <a:lstStyle/>
                    <a:p>
                      <a:pPr marL="100330" marR="487045" algn="just">
                        <a:lnSpc>
                          <a:spcPct val="102099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(no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exchange)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0330" marR="527685" algn="just">
                        <a:lnSpc>
                          <a:spcPts val="166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sz="140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strategies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introduction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3505">
                        <a:lnSpc>
                          <a:spcPts val="1655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ts val="165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409700" algn="ctr">
                        <a:lnSpc>
                          <a:spcPct val="100000"/>
                        </a:lnSpc>
                      </a:pPr>
                      <a:r>
                        <a:rPr sz="9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345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903095" algn="ctr">
                        <a:lnSpc>
                          <a:spcPct val="100000"/>
                        </a:lnSpc>
                      </a:pPr>
                      <a:r>
                        <a:rPr sz="9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143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3407" y="2953511"/>
            <a:ext cx="2148840" cy="10332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87696" y="2947416"/>
            <a:ext cx="1283207" cy="104546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Addition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740" y="1293875"/>
          <a:ext cx="8946514" cy="5539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5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(related</a:t>
                      </a:r>
                      <a:r>
                        <a:rPr sz="155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facts)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(not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ten)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(across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ten)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550" spc="1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48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1s,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100s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8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(no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exchange)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550" spc="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550" spc="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Complements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50" spc="1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duration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8952" y="2462783"/>
            <a:ext cx="917448" cy="9174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600" y="5201411"/>
            <a:ext cx="1348740" cy="133807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775691" y="6138671"/>
            <a:ext cx="45720" cy="50800"/>
          </a:xfrm>
          <a:custGeom>
            <a:avLst/>
            <a:gdLst/>
            <a:ahLst/>
            <a:cxnLst/>
            <a:rect l="l" t="t" r="r" b="b"/>
            <a:pathLst>
              <a:path w="45720" h="50800">
                <a:moveTo>
                  <a:pt x="15240" y="32016"/>
                </a:moveTo>
                <a:lnTo>
                  <a:pt x="13716" y="25920"/>
                </a:lnTo>
                <a:lnTo>
                  <a:pt x="7620" y="36576"/>
                </a:lnTo>
                <a:lnTo>
                  <a:pt x="15240" y="32016"/>
                </a:lnTo>
                <a:close/>
              </a:path>
              <a:path w="45720" h="50800">
                <a:moveTo>
                  <a:pt x="45720" y="16764"/>
                </a:moveTo>
                <a:lnTo>
                  <a:pt x="41148" y="12204"/>
                </a:lnTo>
                <a:lnTo>
                  <a:pt x="38100" y="12204"/>
                </a:lnTo>
                <a:lnTo>
                  <a:pt x="16764" y="42672"/>
                </a:lnTo>
                <a:lnTo>
                  <a:pt x="16764" y="41160"/>
                </a:lnTo>
                <a:lnTo>
                  <a:pt x="18288" y="39636"/>
                </a:lnTo>
                <a:lnTo>
                  <a:pt x="22860" y="32016"/>
                </a:lnTo>
                <a:lnTo>
                  <a:pt x="22860" y="30492"/>
                </a:lnTo>
                <a:lnTo>
                  <a:pt x="30480" y="21348"/>
                </a:lnTo>
                <a:lnTo>
                  <a:pt x="35052" y="15252"/>
                </a:lnTo>
                <a:lnTo>
                  <a:pt x="15252" y="32016"/>
                </a:lnTo>
                <a:lnTo>
                  <a:pt x="7620" y="36588"/>
                </a:lnTo>
                <a:lnTo>
                  <a:pt x="6096" y="39624"/>
                </a:lnTo>
                <a:lnTo>
                  <a:pt x="7620" y="36576"/>
                </a:lnTo>
                <a:lnTo>
                  <a:pt x="13716" y="25908"/>
                </a:lnTo>
                <a:lnTo>
                  <a:pt x="10668" y="1524"/>
                </a:lnTo>
                <a:lnTo>
                  <a:pt x="7620" y="0"/>
                </a:lnTo>
                <a:lnTo>
                  <a:pt x="1524" y="1524"/>
                </a:lnTo>
                <a:lnTo>
                  <a:pt x="0" y="3048"/>
                </a:lnTo>
                <a:lnTo>
                  <a:pt x="0" y="4572"/>
                </a:lnTo>
                <a:lnTo>
                  <a:pt x="7620" y="50292"/>
                </a:lnTo>
                <a:lnTo>
                  <a:pt x="18262" y="42684"/>
                </a:lnTo>
                <a:lnTo>
                  <a:pt x="45720" y="19812"/>
                </a:lnTo>
                <a:lnTo>
                  <a:pt x="45720" y="16764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4548" y="6160007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90" h="18414">
                <a:moveTo>
                  <a:pt x="12191" y="18288"/>
                </a:moveTo>
                <a:lnTo>
                  <a:pt x="0" y="0"/>
                </a:lnTo>
                <a:lnTo>
                  <a:pt x="12191" y="0"/>
                </a:lnTo>
                <a:lnTo>
                  <a:pt x="21335" y="12192"/>
                </a:lnTo>
                <a:lnTo>
                  <a:pt x="12191" y="18288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9420" y="5984760"/>
            <a:ext cx="928369" cy="186055"/>
          </a:xfrm>
          <a:custGeom>
            <a:avLst/>
            <a:gdLst/>
            <a:ahLst/>
            <a:cxnLst/>
            <a:rect l="l" t="t" r="r" b="b"/>
            <a:pathLst>
              <a:path w="928370" h="186054">
                <a:moveTo>
                  <a:pt x="928116" y="9144"/>
                </a:moveTo>
                <a:lnTo>
                  <a:pt x="894588" y="6096"/>
                </a:lnTo>
                <a:lnTo>
                  <a:pt x="774192" y="0"/>
                </a:lnTo>
                <a:lnTo>
                  <a:pt x="627888" y="0"/>
                </a:lnTo>
                <a:lnTo>
                  <a:pt x="489204" y="9144"/>
                </a:lnTo>
                <a:lnTo>
                  <a:pt x="423672" y="16764"/>
                </a:lnTo>
                <a:lnTo>
                  <a:pt x="361188" y="27432"/>
                </a:lnTo>
                <a:lnTo>
                  <a:pt x="303276" y="38100"/>
                </a:lnTo>
                <a:lnTo>
                  <a:pt x="246888" y="50292"/>
                </a:lnTo>
                <a:lnTo>
                  <a:pt x="196596" y="65532"/>
                </a:lnTo>
                <a:lnTo>
                  <a:pt x="150876" y="80772"/>
                </a:lnTo>
                <a:lnTo>
                  <a:pt x="108204" y="97536"/>
                </a:lnTo>
                <a:lnTo>
                  <a:pt x="73152" y="115824"/>
                </a:lnTo>
                <a:lnTo>
                  <a:pt x="28956" y="146304"/>
                </a:lnTo>
                <a:lnTo>
                  <a:pt x="0" y="179832"/>
                </a:lnTo>
                <a:lnTo>
                  <a:pt x="1524" y="185928"/>
                </a:lnTo>
                <a:lnTo>
                  <a:pt x="21336" y="169164"/>
                </a:lnTo>
                <a:lnTo>
                  <a:pt x="36576" y="153924"/>
                </a:lnTo>
                <a:lnTo>
                  <a:pt x="48768" y="144780"/>
                </a:lnTo>
                <a:lnTo>
                  <a:pt x="62484" y="135636"/>
                </a:lnTo>
                <a:lnTo>
                  <a:pt x="77724" y="124968"/>
                </a:lnTo>
                <a:lnTo>
                  <a:pt x="112776" y="108204"/>
                </a:lnTo>
                <a:lnTo>
                  <a:pt x="153924" y="89916"/>
                </a:lnTo>
                <a:lnTo>
                  <a:pt x="199644" y="74676"/>
                </a:lnTo>
                <a:lnTo>
                  <a:pt x="249936" y="60960"/>
                </a:lnTo>
                <a:lnTo>
                  <a:pt x="304800" y="48768"/>
                </a:lnTo>
                <a:lnTo>
                  <a:pt x="364236" y="36576"/>
                </a:lnTo>
                <a:lnTo>
                  <a:pt x="425196" y="27432"/>
                </a:lnTo>
                <a:lnTo>
                  <a:pt x="490728" y="19812"/>
                </a:lnTo>
                <a:lnTo>
                  <a:pt x="560781" y="15138"/>
                </a:lnTo>
                <a:lnTo>
                  <a:pt x="559295" y="15138"/>
                </a:lnTo>
                <a:lnTo>
                  <a:pt x="627888" y="10668"/>
                </a:lnTo>
                <a:lnTo>
                  <a:pt x="701040" y="9144"/>
                </a:lnTo>
                <a:lnTo>
                  <a:pt x="928116" y="9144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778752" y="5993892"/>
            <a:ext cx="1435735" cy="175260"/>
            <a:chOff x="6778752" y="5993892"/>
            <a:chExt cx="1435735" cy="175260"/>
          </a:xfrm>
        </p:grpSpPr>
        <p:sp>
          <p:nvSpPr>
            <p:cNvPr id="8" name="object 8"/>
            <p:cNvSpPr/>
            <p:nvPr/>
          </p:nvSpPr>
          <p:spPr>
            <a:xfrm>
              <a:off x="7490447" y="5993904"/>
              <a:ext cx="716280" cy="166370"/>
            </a:xfrm>
            <a:custGeom>
              <a:avLst/>
              <a:gdLst/>
              <a:ahLst/>
              <a:cxnLst/>
              <a:rect l="l" t="t" r="r" b="b"/>
              <a:pathLst>
                <a:path w="716279" h="166370">
                  <a:moveTo>
                    <a:pt x="534924" y="59423"/>
                  </a:moveTo>
                  <a:lnTo>
                    <a:pt x="502920" y="50279"/>
                  </a:lnTo>
                  <a:lnTo>
                    <a:pt x="496824" y="47231"/>
                  </a:lnTo>
                  <a:lnTo>
                    <a:pt x="414528" y="27419"/>
                  </a:lnTo>
                  <a:lnTo>
                    <a:pt x="409879" y="27419"/>
                  </a:lnTo>
                  <a:lnTo>
                    <a:pt x="359664" y="18288"/>
                  </a:lnTo>
                  <a:lnTo>
                    <a:pt x="306324" y="9144"/>
                  </a:lnTo>
                  <a:lnTo>
                    <a:pt x="251460" y="3048"/>
                  </a:lnTo>
                  <a:lnTo>
                    <a:pt x="227076" y="0"/>
                  </a:lnTo>
                  <a:lnTo>
                    <a:pt x="0" y="0"/>
                  </a:lnTo>
                  <a:lnTo>
                    <a:pt x="134112" y="3048"/>
                  </a:lnTo>
                  <a:lnTo>
                    <a:pt x="193548" y="7620"/>
                  </a:lnTo>
                  <a:lnTo>
                    <a:pt x="304800" y="19812"/>
                  </a:lnTo>
                  <a:lnTo>
                    <a:pt x="358140" y="27432"/>
                  </a:lnTo>
                  <a:lnTo>
                    <a:pt x="408432" y="36563"/>
                  </a:lnTo>
                  <a:lnTo>
                    <a:pt x="455676" y="47231"/>
                  </a:lnTo>
                  <a:lnTo>
                    <a:pt x="499872" y="59423"/>
                  </a:lnTo>
                  <a:lnTo>
                    <a:pt x="534924" y="59423"/>
                  </a:lnTo>
                  <a:close/>
                </a:path>
                <a:path w="716279" h="166370">
                  <a:moveTo>
                    <a:pt x="633996" y="100571"/>
                  </a:moveTo>
                  <a:lnTo>
                    <a:pt x="617232" y="91427"/>
                  </a:lnTo>
                  <a:lnTo>
                    <a:pt x="571512" y="71628"/>
                  </a:lnTo>
                  <a:lnTo>
                    <a:pt x="534936" y="59436"/>
                  </a:lnTo>
                  <a:lnTo>
                    <a:pt x="499884" y="59436"/>
                  </a:lnTo>
                  <a:lnTo>
                    <a:pt x="541032" y="71628"/>
                  </a:lnTo>
                  <a:lnTo>
                    <a:pt x="579132" y="85331"/>
                  </a:lnTo>
                  <a:lnTo>
                    <a:pt x="612660" y="100571"/>
                  </a:lnTo>
                  <a:lnTo>
                    <a:pt x="633996" y="100571"/>
                  </a:lnTo>
                  <a:close/>
                </a:path>
                <a:path w="716279" h="166370">
                  <a:moveTo>
                    <a:pt x="716280" y="166103"/>
                  </a:moveTo>
                  <a:lnTo>
                    <a:pt x="713232" y="160007"/>
                  </a:lnTo>
                  <a:lnTo>
                    <a:pt x="702564" y="147815"/>
                  </a:lnTo>
                  <a:lnTo>
                    <a:pt x="694944" y="140195"/>
                  </a:lnTo>
                  <a:lnTo>
                    <a:pt x="684288" y="131064"/>
                  </a:lnTo>
                  <a:lnTo>
                    <a:pt x="673620" y="123444"/>
                  </a:lnTo>
                  <a:lnTo>
                    <a:pt x="661428" y="115824"/>
                  </a:lnTo>
                  <a:lnTo>
                    <a:pt x="646188" y="106680"/>
                  </a:lnTo>
                  <a:lnTo>
                    <a:pt x="633996" y="100584"/>
                  </a:lnTo>
                  <a:lnTo>
                    <a:pt x="612660" y="100584"/>
                  </a:lnTo>
                  <a:lnTo>
                    <a:pt x="641616" y="115824"/>
                  </a:lnTo>
                  <a:lnTo>
                    <a:pt x="667512" y="132588"/>
                  </a:lnTo>
                  <a:lnTo>
                    <a:pt x="688848" y="149339"/>
                  </a:lnTo>
                  <a:lnTo>
                    <a:pt x="704088" y="166103"/>
                  </a:lnTo>
                  <a:lnTo>
                    <a:pt x="716280" y="166103"/>
                  </a:lnTo>
                  <a:close/>
                </a:path>
              </a:pathLst>
            </a:custGeom>
            <a:solidFill>
              <a:srgbClr val="0091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78752" y="6161023"/>
              <a:ext cx="1435735" cy="7620"/>
            </a:xfrm>
            <a:custGeom>
              <a:avLst/>
              <a:gdLst/>
              <a:ahLst/>
              <a:cxnLst/>
              <a:rect l="l" t="t" r="r" b="b"/>
              <a:pathLst>
                <a:path w="1435734" h="7620">
                  <a:moveTo>
                    <a:pt x="762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7620" y="7620"/>
                  </a:lnTo>
                  <a:lnTo>
                    <a:pt x="7620" y="5080"/>
                  </a:lnTo>
                  <a:lnTo>
                    <a:pt x="7620" y="0"/>
                  </a:lnTo>
                  <a:close/>
                </a:path>
                <a:path w="1435734" h="7620">
                  <a:moveTo>
                    <a:pt x="1435608" y="5080"/>
                  </a:moveTo>
                  <a:lnTo>
                    <a:pt x="1427988" y="5080"/>
                  </a:lnTo>
                  <a:lnTo>
                    <a:pt x="1427988" y="7620"/>
                  </a:lnTo>
                  <a:lnTo>
                    <a:pt x="1435608" y="7620"/>
                  </a:lnTo>
                  <a:lnTo>
                    <a:pt x="1435608" y="508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510528" y="6168644"/>
            <a:ext cx="7620" cy="71120"/>
          </a:xfrm>
          <a:custGeom>
            <a:avLst/>
            <a:gdLst/>
            <a:ahLst/>
            <a:cxnLst/>
            <a:rect l="l" t="t" r="r" b="b"/>
            <a:pathLst>
              <a:path w="7620" h="71120">
                <a:moveTo>
                  <a:pt x="0" y="0"/>
                </a:moveTo>
                <a:lnTo>
                  <a:pt x="7620" y="0"/>
                </a:lnTo>
                <a:lnTo>
                  <a:pt x="7620" y="71120"/>
                </a:lnTo>
                <a:lnTo>
                  <a:pt x="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2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78752" y="6168644"/>
            <a:ext cx="7620" cy="71120"/>
          </a:xfrm>
          <a:custGeom>
            <a:avLst/>
            <a:gdLst/>
            <a:ahLst/>
            <a:cxnLst/>
            <a:rect l="l" t="t" r="r" b="b"/>
            <a:pathLst>
              <a:path w="7620" h="71120">
                <a:moveTo>
                  <a:pt x="0" y="0"/>
                </a:moveTo>
                <a:lnTo>
                  <a:pt x="7620" y="0"/>
                </a:lnTo>
                <a:lnTo>
                  <a:pt x="7620" y="71120"/>
                </a:lnTo>
                <a:lnTo>
                  <a:pt x="0" y="71120"/>
                </a:lnTo>
                <a:lnTo>
                  <a:pt x="0" y="0"/>
                </a:lnTo>
                <a:close/>
              </a:path>
            </a:pathLst>
          </a:custGeom>
          <a:solidFill>
            <a:srgbClr val="002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496811" y="5975603"/>
            <a:ext cx="1717675" cy="351790"/>
            <a:chOff x="6496811" y="5975603"/>
            <a:chExt cx="1717675" cy="351790"/>
          </a:xfrm>
        </p:grpSpPr>
        <p:sp>
          <p:nvSpPr>
            <p:cNvPr id="13" name="object 13"/>
            <p:cNvSpPr/>
            <p:nvPr/>
          </p:nvSpPr>
          <p:spPr>
            <a:xfrm>
              <a:off x="6510528" y="6168643"/>
              <a:ext cx="1704339" cy="158750"/>
            </a:xfrm>
            <a:custGeom>
              <a:avLst/>
              <a:gdLst/>
              <a:ahLst/>
              <a:cxnLst/>
              <a:rect l="l" t="t" r="r" b="b"/>
              <a:pathLst>
                <a:path w="1704340" h="158750">
                  <a:moveTo>
                    <a:pt x="1703832" y="0"/>
                  </a:moveTo>
                  <a:lnTo>
                    <a:pt x="1696212" y="0"/>
                  </a:lnTo>
                  <a:lnTo>
                    <a:pt x="1696212" y="71120"/>
                  </a:lnTo>
                  <a:lnTo>
                    <a:pt x="0" y="71120"/>
                  </a:lnTo>
                  <a:lnTo>
                    <a:pt x="0" y="78740"/>
                  </a:lnTo>
                  <a:lnTo>
                    <a:pt x="0" y="151130"/>
                  </a:lnTo>
                  <a:lnTo>
                    <a:pt x="0" y="154940"/>
                  </a:lnTo>
                  <a:lnTo>
                    <a:pt x="0" y="158750"/>
                  </a:lnTo>
                  <a:lnTo>
                    <a:pt x="7620" y="158750"/>
                  </a:lnTo>
                  <a:lnTo>
                    <a:pt x="7620" y="154940"/>
                  </a:lnTo>
                  <a:lnTo>
                    <a:pt x="7620" y="151130"/>
                  </a:lnTo>
                  <a:lnTo>
                    <a:pt x="7620" y="78740"/>
                  </a:lnTo>
                  <a:lnTo>
                    <a:pt x="268224" y="78740"/>
                  </a:lnTo>
                  <a:lnTo>
                    <a:pt x="268224" y="151130"/>
                  </a:lnTo>
                  <a:lnTo>
                    <a:pt x="275844" y="151130"/>
                  </a:lnTo>
                  <a:lnTo>
                    <a:pt x="275844" y="78740"/>
                  </a:lnTo>
                  <a:lnTo>
                    <a:pt x="1696212" y="78740"/>
                  </a:lnTo>
                  <a:lnTo>
                    <a:pt x="1696212" y="151130"/>
                  </a:lnTo>
                  <a:lnTo>
                    <a:pt x="1696212" y="154940"/>
                  </a:lnTo>
                  <a:lnTo>
                    <a:pt x="1703832" y="154940"/>
                  </a:lnTo>
                  <a:lnTo>
                    <a:pt x="1703832" y="151130"/>
                  </a:lnTo>
                  <a:lnTo>
                    <a:pt x="1703832" y="78740"/>
                  </a:lnTo>
                  <a:lnTo>
                    <a:pt x="1703832" y="71120"/>
                  </a:lnTo>
                  <a:lnTo>
                    <a:pt x="1703832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6811" y="5975603"/>
              <a:ext cx="288036" cy="21183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6696" y="5044440"/>
            <a:ext cx="990599" cy="92354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05527" y="6074664"/>
            <a:ext cx="1383791" cy="45720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291328" y="2225039"/>
            <a:ext cx="2292350" cy="1234440"/>
            <a:chOff x="5291328" y="2225039"/>
            <a:chExt cx="2292350" cy="123444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1328" y="2225039"/>
              <a:ext cx="1539239" cy="12344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4951" y="2337815"/>
              <a:ext cx="728471" cy="826008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574548" y="1306067"/>
          <a:ext cx="9058910" cy="532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805">
                <a:tc>
                  <a:txBody>
                    <a:bodyPr/>
                    <a:lstStyle/>
                    <a:p>
                      <a:pPr marL="101600" marR="497205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b="1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marL="104775" marR="412750" algn="just">
                        <a:lnSpc>
                          <a:spcPct val="100699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do/do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 an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exchange.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tens.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 do/do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exchange.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41910" algn="r">
                        <a:lnSpc>
                          <a:spcPct val="100000"/>
                        </a:lnSpc>
                      </a:pPr>
                      <a:r>
                        <a:rPr sz="10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10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3280">
                <a:tc>
                  <a:txBody>
                    <a:bodyPr/>
                    <a:lstStyle/>
                    <a:p>
                      <a:pPr marL="101600" marR="158750">
                        <a:lnSpc>
                          <a:spcPct val="98200"/>
                        </a:lnSpc>
                        <a:spcBef>
                          <a:spcPts val="6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 involving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44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Complements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then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086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563245">
                        <a:lnSpc>
                          <a:spcPts val="1639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53670" algn="r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38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53670" algn="r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62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50495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62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50495" algn="r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793750" algn="l"/>
                          <a:tab pos="1793239" algn="l"/>
                        </a:tabLst>
                      </a:pPr>
                      <a:r>
                        <a:rPr sz="1425" baseline="20467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25" spc="7" baseline="20467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25" spc="-75" baseline="20467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25" baseline="20467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25" baseline="20467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25" spc="7" baseline="20467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25" spc="-37" baseline="20467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25" baseline="20467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38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  <a:tabLst>
                          <a:tab pos="1819275" algn="l"/>
                        </a:tabLst>
                      </a:pP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62</a:t>
                      </a:r>
                      <a:r>
                        <a:rPr sz="1100" spc="2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70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081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40296" y="3489959"/>
            <a:ext cx="2529839" cy="82600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92551" y="3176016"/>
            <a:ext cx="2292095" cy="92049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19983" y="2606040"/>
            <a:ext cx="1310640" cy="432815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15783" y="2075688"/>
            <a:ext cx="1051560" cy="1049020"/>
            <a:chOff x="7415783" y="2075688"/>
            <a:chExt cx="1051560" cy="1049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5783" y="2075688"/>
              <a:ext cx="1051559" cy="10485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98664" y="2918459"/>
              <a:ext cx="86995" cy="127000"/>
            </a:xfrm>
            <a:custGeom>
              <a:avLst/>
              <a:gdLst/>
              <a:ahLst/>
              <a:cxnLst/>
              <a:rect l="l" t="t" r="r" b="b"/>
              <a:pathLst>
                <a:path w="86995" h="127000">
                  <a:moveTo>
                    <a:pt x="80759" y="24384"/>
                  </a:moveTo>
                  <a:lnTo>
                    <a:pt x="77711" y="16764"/>
                  </a:lnTo>
                  <a:lnTo>
                    <a:pt x="12179" y="16764"/>
                  </a:lnTo>
                  <a:lnTo>
                    <a:pt x="9131" y="21336"/>
                  </a:lnTo>
                  <a:lnTo>
                    <a:pt x="9131" y="25908"/>
                  </a:lnTo>
                  <a:lnTo>
                    <a:pt x="10655" y="28956"/>
                  </a:lnTo>
                  <a:lnTo>
                    <a:pt x="65519" y="28956"/>
                  </a:lnTo>
                  <a:lnTo>
                    <a:pt x="22847" y="123444"/>
                  </a:lnTo>
                  <a:lnTo>
                    <a:pt x="22847" y="124968"/>
                  </a:lnTo>
                  <a:lnTo>
                    <a:pt x="24371" y="126492"/>
                  </a:lnTo>
                  <a:lnTo>
                    <a:pt x="31991" y="126492"/>
                  </a:lnTo>
                  <a:lnTo>
                    <a:pt x="80759" y="28956"/>
                  </a:lnTo>
                  <a:lnTo>
                    <a:pt x="80759" y="24384"/>
                  </a:lnTo>
                  <a:close/>
                </a:path>
                <a:path w="86995" h="127000">
                  <a:moveTo>
                    <a:pt x="86868" y="0"/>
                  </a:moveTo>
                  <a:lnTo>
                    <a:pt x="0" y="0"/>
                  </a:lnTo>
                  <a:lnTo>
                    <a:pt x="0" y="7632"/>
                  </a:lnTo>
                  <a:lnTo>
                    <a:pt x="86868" y="7632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3463" y="2170175"/>
              <a:ext cx="76200" cy="1158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95844" y="2318016"/>
              <a:ext cx="86995" cy="127000"/>
            </a:xfrm>
            <a:custGeom>
              <a:avLst/>
              <a:gdLst/>
              <a:ahLst/>
              <a:cxnLst/>
              <a:rect l="l" t="t" r="r" b="b"/>
              <a:pathLst>
                <a:path w="86995" h="127000">
                  <a:moveTo>
                    <a:pt x="82283" y="21336"/>
                  </a:moveTo>
                  <a:lnTo>
                    <a:pt x="77711" y="15240"/>
                  </a:lnTo>
                  <a:lnTo>
                    <a:pt x="12179" y="15240"/>
                  </a:lnTo>
                  <a:lnTo>
                    <a:pt x="10655" y="24384"/>
                  </a:lnTo>
                  <a:lnTo>
                    <a:pt x="10655" y="25908"/>
                  </a:lnTo>
                  <a:lnTo>
                    <a:pt x="12179" y="27432"/>
                  </a:lnTo>
                  <a:lnTo>
                    <a:pt x="12179" y="28956"/>
                  </a:lnTo>
                  <a:lnTo>
                    <a:pt x="65519" y="28956"/>
                  </a:lnTo>
                  <a:lnTo>
                    <a:pt x="24371" y="121920"/>
                  </a:lnTo>
                  <a:lnTo>
                    <a:pt x="24371" y="124968"/>
                  </a:lnTo>
                  <a:lnTo>
                    <a:pt x="25895" y="126492"/>
                  </a:lnTo>
                  <a:lnTo>
                    <a:pt x="36563" y="126492"/>
                  </a:lnTo>
                  <a:lnTo>
                    <a:pt x="79235" y="32004"/>
                  </a:lnTo>
                  <a:lnTo>
                    <a:pt x="82283" y="24384"/>
                  </a:lnTo>
                  <a:lnTo>
                    <a:pt x="82283" y="21336"/>
                  </a:lnTo>
                  <a:close/>
                </a:path>
                <a:path w="86995" h="127000">
                  <a:moveTo>
                    <a:pt x="8686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6868" y="7620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910839" y="2282951"/>
            <a:ext cx="1701164" cy="1207135"/>
            <a:chOff x="2910839" y="2282951"/>
            <a:chExt cx="1701164" cy="12071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0839" y="2282951"/>
              <a:ext cx="1700783" cy="1207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04259" y="2310383"/>
              <a:ext cx="984885" cy="1170940"/>
            </a:xfrm>
            <a:custGeom>
              <a:avLst/>
              <a:gdLst/>
              <a:ahLst/>
              <a:cxnLst/>
              <a:rect l="l" t="t" r="r" b="b"/>
              <a:pathLst>
                <a:path w="984885" h="1170939">
                  <a:moveTo>
                    <a:pt x="984504" y="0"/>
                  </a:moveTo>
                  <a:lnTo>
                    <a:pt x="667512" y="188975"/>
                  </a:lnTo>
                </a:path>
                <a:path w="984885" h="1170939">
                  <a:moveTo>
                    <a:pt x="664464" y="484632"/>
                  </a:moveTo>
                  <a:lnTo>
                    <a:pt x="324612" y="678180"/>
                  </a:lnTo>
                </a:path>
                <a:path w="984885" h="1170939">
                  <a:moveTo>
                    <a:pt x="318516" y="979932"/>
                  </a:moveTo>
                  <a:lnTo>
                    <a:pt x="0" y="1170432"/>
                  </a:lnTo>
                </a:path>
              </a:pathLst>
            </a:custGeom>
            <a:ln w="6096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650735" y="3230880"/>
          <a:ext cx="2604770" cy="23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1D9E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1D9E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483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483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483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483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483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74547" y="1306067"/>
          <a:ext cx="9057640" cy="2356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2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675">
                <a:tc>
                  <a:txBody>
                    <a:bodyPr/>
                    <a:lstStyle/>
                    <a:p>
                      <a:pPr marL="101600" marR="108585" algn="just">
                        <a:lnSpc>
                          <a:spcPct val="100699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</a:t>
                      </a:r>
                      <a:r>
                        <a:rPr sz="1400" b="1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486409">
                        <a:lnSpc>
                          <a:spcPts val="1639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subtracting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only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numerator.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fifths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fifths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fifths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2208" y="2252472"/>
            <a:ext cx="542543" cy="28956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2208" y="2727960"/>
            <a:ext cx="542543" cy="2895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09159" y="3206496"/>
            <a:ext cx="551687" cy="292607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5403" y="1315212"/>
          <a:ext cx="9058910" cy="5621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2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80365" indent="-28638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8036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digits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0365" marR="592455" indent="-28702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380365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simple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money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decimals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decimal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places.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0365" indent="-28638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8036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DF2C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DF2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1s,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10s,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100s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 marL="93980" marR="679450">
                        <a:lnSpc>
                          <a:spcPct val="1036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ones/tens/hundreds/thousands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decrease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tabLst>
                          <a:tab pos="1391285" algn="l"/>
                        </a:tabLst>
                      </a:pP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3,425</a:t>
                      </a:r>
                      <a:r>
                        <a:rPr sz="2100" spc="-6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100" spc="-37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-6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89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3,425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391285" algn="l"/>
                        </a:tabLst>
                      </a:pP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3,425</a:t>
                      </a:r>
                      <a:r>
                        <a:rPr sz="2100" spc="-6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2100" spc="-44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2100" spc="-44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3,425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2,000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marL="90805">
                        <a:lnSpc>
                          <a:spcPts val="1530"/>
                        </a:lnSpc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1,000s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1670"/>
                        </a:lnSpc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4,356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4,356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Emphasis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50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42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4,356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6045">
                        <a:lnSpc>
                          <a:spcPts val="15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4,356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3,000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90805">
                        <a:lnSpc>
                          <a:spcPts val="137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strategies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5120">
                        <a:lnSpc>
                          <a:spcPts val="13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4,433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4,430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90805">
                        <a:lnSpc>
                          <a:spcPts val="149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95"/>
                        </a:lnSpc>
                        <a:tabLst>
                          <a:tab pos="159512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6,940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100" baseline="-27777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4,433</a:t>
                      </a:r>
                      <a:r>
                        <a:rPr sz="2100" spc="-97" baseline="-27777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-27777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endParaRPr sz="2100" baseline="-27777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415"/>
                        </a:lnSpc>
                        <a:spcBef>
                          <a:spcPts val="39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4,033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90805">
                        <a:lnSpc>
                          <a:spcPts val="125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Prompt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changes.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0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6,940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97155">
                        <a:lnSpc>
                          <a:spcPts val="1620"/>
                        </a:lnSpc>
                        <a:tabLst>
                          <a:tab pos="159512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6,940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</a:t>
                      </a:r>
                      <a:r>
                        <a:rPr sz="2100" baseline="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4,433</a:t>
                      </a:r>
                      <a:r>
                        <a:rPr sz="2100" spc="-97" baseline="793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75" baseline="7936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endParaRPr sz="2100" baseline="7936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4,403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5365">
                <a:tc>
                  <a:txBody>
                    <a:bodyPr/>
                    <a:lstStyle/>
                    <a:p>
                      <a:pPr marL="90805" marR="276225">
                        <a:lnSpc>
                          <a:spcPct val="102099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805" marR="107314">
                        <a:lnSpc>
                          <a:spcPts val="166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exchanges.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163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estimate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inverse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0805" marR="101600">
                        <a:lnSpc>
                          <a:spcPct val="1014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operations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check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answers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calculations.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ones/tens/hundreds.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do/do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1…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385048" y="3736860"/>
            <a:ext cx="373380" cy="867410"/>
          </a:xfrm>
          <a:custGeom>
            <a:avLst/>
            <a:gdLst/>
            <a:ahLst/>
            <a:cxnLst/>
            <a:rect l="l" t="t" r="r" b="b"/>
            <a:pathLst>
              <a:path w="373379" h="867410">
                <a:moveTo>
                  <a:pt x="373380" y="19812"/>
                </a:moveTo>
                <a:lnTo>
                  <a:pt x="361188" y="19812"/>
                </a:lnTo>
                <a:lnTo>
                  <a:pt x="361188" y="36576"/>
                </a:lnTo>
                <a:lnTo>
                  <a:pt x="361188" y="74676"/>
                </a:lnTo>
                <a:lnTo>
                  <a:pt x="361188" y="594360"/>
                </a:lnTo>
                <a:lnTo>
                  <a:pt x="12192" y="594360"/>
                </a:lnTo>
                <a:lnTo>
                  <a:pt x="12192" y="582168"/>
                </a:lnTo>
                <a:lnTo>
                  <a:pt x="361188" y="582168"/>
                </a:lnTo>
                <a:lnTo>
                  <a:pt x="361188" y="569976"/>
                </a:lnTo>
                <a:lnTo>
                  <a:pt x="12192" y="569976"/>
                </a:lnTo>
                <a:lnTo>
                  <a:pt x="12192" y="316992"/>
                </a:lnTo>
                <a:lnTo>
                  <a:pt x="12192" y="315468"/>
                </a:lnTo>
                <a:lnTo>
                  <a:pt x="361188" y="315468"/>
                </a:lnTo>
                <a:lnTo>
                  <a:pt x="361188" y="303276"/>
                </a:lnTo>
                <a:lnTo>
                  <a:pt x="12192" y="303276"/>
                </a:lnTo>
                <a:lnTo>
                  <a:pt x="12192" y="291084"/>
                </a:lnTo>
                <a:lnTo>
                  <a:pt x="361188" y="291084"/>
                </a:lnTo>
                <a:lnTo>
                  <a:pt x="361188" y="278892"/>
                </a:lnTo>
                <a:lnTo>
                  <a:pt x="12192" y="278892"/>
                </a:lnTo>
                <a:lnTo>
                  <a:pt x="12192" y="240792"/>
                </a:lnTo>
                <a:lnTo>
                  <a:pt x="12192" y="74676"/>
                </a:lnTo>
                <a:lnTo>
                  <a:pt x="12192" y="36576"/>
                </a:lnTo>
                <a:lnTo>
                  <a:pt x="12192" y="19812"/>
                </a:lnTo>
                <a:lnTo>
                  <a:pt x="0" y="19812"/>
                </a:lnTo>
                <a:lnTo>
                  <a:pt x="0" y="867143"/>
                </a:lnTo>
                <a:lnTo>
                  <a:pt x="361175" y="867143"/>
                </a:lnTo>
                <a:lnTo>
                  <a:pt x="361175" y="854951"/>
                </a:lnTo>
                <a:lnTo>
                  <a:pt x="12192" y="854951"/>
                </a:lnTo>
                <a:lnTo>
                  <a:pt x="12192" y="608076"/>
                </a:lnTo>
                <a:lnTo>
                  <a:pt x="12192" y="606552"/>
                </a:lnTo>
                <a:lnTo>
                  <a:pt x="361188" y="606552"/>
                </a:lnTo>
                <a:lnTo>
                  <a:pt x="361188" y="608076"/>
                </a:lnTo>
                <a:lnTo>
                  <a:pt x="361188" y="854964"/>
                </a:lnTo>
                <a:lnTo>
                  <a:pt x="361188" y="867143"/>
                </a:lnTo>
                <a:lnTo>
                  <a:pt x="373380" y="867143"/>
                </a:lnTo>
                <a:lnTo>
                  <a:pt x="373380" y="854964"/>
                </a:lnTo>
                <a:lnTo>
                  <a:pt x="373380" y="608076"/>
                </a:lnTo>
                <a:lnTo>
                  <a:pt x="373380" y="36576"/>
                </a:lnTo>
                <a:lnTo>
                  <a:pt x="373380" y="19812"/>
                </a:lnTo>
                <a:close/>
              </a:path>
              <a:path w="373379" h="867410">
                <a:moveTo>
                  <a:pt x="373380" y="0"/>
                </a:moveTo>
                <a:lnTo>
                  <a:pt x="361175" y="0"/>
                </a:lnTo>
                <a:lnTo>
                  <a:pt x="12179" y="0"/>
                </a:lnTo>
                <a:lnTo>
                  <a:pt x="0" y="0"/>
                </a:lnTo>
                <a:lnTo>
                  <a:pt x="0" y="19799"/>
                </a:lnTo>
                <a:lnTo>
                  <a:pt x="12179" y="19799"/>
                </a:lnTo>
                <a:lnTo>
                  <a:pt x="12179" y="12192"/>
                </a:lnTo>
                <a:lnTo>
                  <a:pt x="361175" y="12192"/>
                </a:lnTo>
                <a:lnTo>
                  <a:pt x="361175" y="19799"/>
                </a:lnTo>
                <a:lnTo>
                  <a:pt x="373380" y="19799"/>
                </a:lnTo>
                <a:lnTo>
                  <a:pt x="373380" y="0"/>
                </a:lnTo>
                <a:close/>
              </a:path>
            </a:pathLst>
          </a:custGeom>
          <a:solidFill>
            <a:srgbClr val="002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0360" y="3139439"/>
            <a:ext cx="2246375" cy="9479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6464" y="5169407"/>
            <a:ext cx="4044696" cy="16550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6832" y="2802635"/>
            <a:ext cx="2516505" cy="334010"/>
          </a:xfrm>
          <a:custGeom>
            <a:avLst/>
            <a:gdLst/>
            <a:ahLst/>
            <a:cxnLst/>
            <a:rect l="l" t="t" r="r" b="b"/>
            <a:pathLst>
              <a:path w="2516504" h="334010">
                <a:moveTo>
                  <a:pt x="281940" y="39624"/>
                </a:moveTo>
                <a:lnTo>
                  <a:pt x="272796" y="35052"/>
                </a:lnTo>
                <a:lnTo>
                  <a:pt x="256032" y="28956"/>
                </a:lnTo>
                <a:lnTo>
                  <a:pt x="237744" y="24384"/>
                </a:lnTo>
                <a:lnTo>
                  <a:pt x="216408" y="24384"/>
                </a:lnTo>
                <a:lnTo>
                  <a:pt x="155448" y="41148"/>
                </a:lnTo>
                <a:lnTo>
                  <a:pt x="120396" y="68580"/>
                </a:lnTo>
                <a:lnTo>
                  <a:pt x="88392" y="106680"/>
                </a:lnTo>
                <a:lnTo>
                  <a:pt x="62484" y="152400"/>
                </a:lnTo>
                <a:lnTo>
                  <a:pt x="41148" y="207264"/>
                </a:lnTo>
                <a:lnTo>
                  <a:pt x="27432" y="268224"/>
                </a:lnTo>
                <a:lnTo>
                  <a:pt x="24384" y="291084"/>
                </a:lnTo>
                <a:lnTo>
                  <a:pt x="13716" y="263652"/>
                </a:lnTo>
                <a:lnTo>
                  <a:pt x="9144" y="262128"/>
                </a:lnTo>
                <a:lnTo>
                  <a:pt x="1524" y="266700"/>
                </a:lnTo>
                <a:lnTo>
                  <a:pt x="0" y="269748"/>
                </a:lnTo>
                <a:lnTo>
                  <a:pt x="0" y="271272"/>
                </a:lnTo>
                <a:lnTo>
                  <a:pt x="27432" y="333756"/>
                </a:lnTo>
                <a:lnTo>
                  <a:pt x="38100" y="320040"/>
                </a:lnTo>
                <a:lnTo>
                  <a:pt x="58674" y="292608"/>
                </a:lnTo>
                <a:lnTo>
                  <a:pt x="70104" y="277368"/>
                </a:lnTo>
                <a:lnTo>
                  <a:pt x="68580" y="272796"/>
                </a:lnTo>
                <a:lnTo>
                  <a:pt x="62484" y="268224"/>
                </a:lnTo>
                <a:lnTo>
                  <a:pt x="57912" y="268224"/>
                </a:lnTo>
                <a:lnTo>
                  <a:pt x="39624" y="292608"/>
                </a:lnTo>
                <a:lnTo>
                  <a:pt x="39839" y="291084"/>
                </a:lnTo>
                <a:lnTo>
                  <a:pt x="42672" y="271272"/>
                </a:lnTo>
                <a:lnTo>
                  <a:pt x="42672" y="269748"/>
                </a:lnTo>
                <a:lnTo>
                  <a:pt x="56388" y="211836"/>
                </a:lnTo>
                <a:lnTo>
                  <a:pt x="56388" y="210312"/>
                </a:lnTo>
                <a:lnTo>
                  <a:pt x="76200" y="158496"/>
                </a:lnTo>
                <a:lnTo>
                  <a:pt x="88392" y="135636"/>
                </a:lnTo>
                <a:lnTo>
                  <a:pt x="115824" y="96012"/>
                </a:lnTo>
                <a:lnTo>
                  <a:pt x="131064" y="79248"/>
                </a:lnTo>
                <a:lnTo>
                  <a:pt x="146304" y="65532"/>
                </a:lnTo>
                <a:lnTo>
                  <a:pt x="147828" y="65532"/>
                </a:lnTo>
                <a:lnTo>
                  <a:pt x="163068" y="54864"/>
                </a:lnTo>
                <a:lnTo>
                  <a:pt x="164592" y="54864"/>
                </a:lnTo>
                <a:lnTo>
                  <a:pt x="179832" y="47244"/>
                </a:lnTo>
                <a:lnTo>
                  <a:pt x="181356" y="47244"/>
                </a:lnTo>
                <a:lnTo>
                  <a:pt x="181356" y="45720"/>
                </a:lnTo>
                <a:lnTo>
                  <a:pt x="198120" y="41148"/>
                </a:lnTo>
                <a:lnTo>
                  <a:pt x="199644" y="41148"/>
                </a:lnTo>
                <a:lnTo>
                  <a:pt x="216408" y="39624"/>
                </a:lnTo>
                <a:lnTo>
                  <a:pt x="281940" y="39624"/>
                </a:lnTo>
                <a:close/>
              </a:path>
              <a:path w="2516504" h="334010">
                <a:moveTo>
                  <a:pt x="2516111" y="315468"/>
                </a:moveTo>
                <a:lnTo>
                  <a:pt x="2496299" y="254508"/>
                </a:lnTo>
                <a:lnTo>
                  <a:pt x="2464295" y="208788"/>
                </a:lnTo>
                <a:lnTo>
                  <a:pt x="2430767" y="172212"/>
                </a:lnTo>
                <a:lnTo>
                  <a:pt x="2414003" y="160020"/>
                </a:lnTo>
                <a:lnTo>
                  <a:pt x="2400287" y="147828"/>
                </a:lnTo>
                <a:lnTo>
                  <a:pt x="2366759" y="124968"/>
                </a:lnTo>
                <a:lnTo>
                  <a:pt x="2328659" y="103632"/>
                </a:lnTo>
                <a:lnTo>
                  <a:pt x="2279891" y="79248"/>
                </a:lnTo>
                <a:lnTo>
                  <a:pt x="2244839" y="65532"/>
                </a:lnTo>
                <a:lnTo>
                  <a:pt x="2241791" y="64008"/>
                </a:lnTo>
                <a:lnTo>
                  <a:pt x="2202167" y="50292"/>
                </a:lnTo>
                <a:lnTo>
                  <a:pt x="2199119" y="48768"/>
                </a:lnTo>
                <a:lnTo>
                  <a:pt x="2161019" y="38100"/>
                </a:lnTo>
                <a:lnTo>
                  <a:pt x="2122919" y="28956"/>
                </a:lnTo>
                <a:lnTo>
                  <a:pt x="2054339" y="15240"/>
                </a:lnTo>
                <a:lnTo>
                  <a:pt x="1990331" y="7620"/>
                </a:lnTo>
                <a:lnTo>
                  <a:pt x="1932419" y="3048"/>
                </a:lnTo>
                <a:lnTo>
                  <a:pt x="1865363" y="0"/>
                </a:lnTo>
                <a:lnTo>
                  <a:pt x="1801355" y="3048"/>
                </a:lnTo>
                <a:lnTo>
                  <a:pt x="1737347" y="7620"/>
                </a:lnTo>
                <a:lnTo>
                  <a:pt x="1674863" y="15240"/>
                </a:lnTo>
                <a:lnTo>
                  <a:pt x="1615427" y="25908"/>
                </a:lnTo>
                <a:lnTo>
                  <a:pt x="1557515" y="41148"/>
                </a:lnTo>
                <a:lnTo>
                  <a:pt x="1504175" y="57912"/>
                </a:lnTo>
                <a:lnTo>
                  <a:pt x="1453883" y="76200"/>
                </a:lnTo>
                <a:lnTo>
                  <a:pt x="1406639" y="99060"/>
                </a:lnTo>
                <a:lnTo>
                  <a:pt x="1363967" y="123444"/>
                </a:lnTo>
                <a:lnTo>
                  <a:pt x="1324343" y="149352"/>
                </a:lnTo>
                <a:lnTo>
                  <a:pt x="1290815" y="178308"/>
                </a:lnTo>
                <a:lnTo>
                  <a:pt x="1261859" y="208788"/>
                </a:lnTo>
                <a:lnTo>
                  <a:pt x="1238999" y="240792"/>
                </a:lnTo>
                <a:lnTo>
                  <a:pt x="1229855" y="259080"/>
                </a:lnTo>
                <a:lnTo>
                  <a:pt x="1219187" y="227076"/>
                </a:lnTo>
                <a:lnTo>
                  <a:pt x="1216139" y="220980"/>
                </a:lnTo>
                <a:lnTo>
                  <a:pt x="1205471" y="201168"/>
                </a:lnTo>
                <a:lnTo>
                  <a:pt x="1202423" y="193548"/>
                </a:lnTo>
                <a:lnTo>
                  <a:pt x="1190231" y="176784"/>
                </a:lnTo>
                <a:lnTo>
                  <a:pt x="1185659" y="167640"/>
                </a:lnTo>
                <a:lnTo>
                  <a:pt x="1173467" y="152400"/>
                </a:lnTo>
                <a:lnTo>
                  <a:pt x="1165847" y="143256"/>
                </a:lnTo>
                <a:lnTo>
                  <a:pt x="1153655" y="131064"/>
                </a:lnTo>
                <a:lnTo>
                  <a:pt x="1142987" y="118872"/>
                </a:lnTo>
                <a:lnTo>
                  <a:pt x="1130795" y="109728"/>
                </a:lnTo>
                <a:lnTo>
                  <a:pt x="1117079" y="97536"/>
                </a:lnTo>
                <a:lnTo>
                  <a:pt x="1107935" y="91440"/>
                </a:lnTo>
                <a:lnTo>
                  <a:pt x="1060691" y="60960"/>
                </a:lnTo>
                <a:lnTo>
                  <a:pt x="1004303" y="35052"/>
                </a:lnTo>
                <a:lnTo>
                  <a:pt x="961631" y="19812"/>
                </a:lnTo>
                <a:lnTo>
                  <a:pt x="944867" y="16764"/>
                </a:lnTo>
                <a:lnTo>
                  <a:pt x="925068" y="10668"/>
                </a:lnTo>
                <a:lnTo>
                  <a:pt x="886968" y="4572"/>
                </a:lnTo>
                <a:lnTo>
                  <a:pt x="848868" y="1524"/>
                </a:lnTo>
                <a:lnTo>
                  <a:pt x="806196" y="1524"/>
                </a:lnTo>
                <a:lnTo>
                  <a:pt x="763524" y="3048"/>
                </a:lnTo>
                <a:lnTo>
                  <a:pt x="722376" y="9144"/>
                </a:lnTo>
                <a:lnTo>
                  <a:pt x="682752" y="18300"/>
                </a:lnTo>
                <a:lnTo>
                  <a:pt x="644652" y="30492"/>
                </a:lnTo>
                <a:lnTo>
                  <a:pt x="542544" y="80784"/>
                </a:lnTo>
                <a:lnTo>
                  <a:pt x="487680" y="126504"/>
                </a:lnTo>
                <a:lnTo>
                  <a:pt x="443484" y="179844"/>
                </a:lnTo>
                <a:lnTo>
                  <a:pt x="413004" y="240804"/>
                </a:lnTo>
                <a:lnTo>
                  <a:pt x="411480" y="246900"/>
                </a:lnTo>
                <a:lnTo>
                  <a:pt x="409054" y="236232"/>
                </a:lnTo>
                <a:lnTo>
                  <a:pt x="403860" y="213360"/>
                </a:lnTo>
                <a:lnTo>
                  <a:pt x="387096" y="167652"/>
                </a:lnTo>
                <a:lnTo>
                  <a:pt x="367284" y="126504"/>
                </a:lnTo>
                <a:lnTo>
                  <a:pt x="344424" y="92976"/>
                </a:lnTo>
                <a:lnTo>
                  <a:pt x="342900" y="92976"/>
                </a:lnTo>
                <a:lnTo>
                  <a:pt x="336804" y="82308"/>
                </a:lnTo>
                <a:lnTo>
                  <a:pt x="320040" y="67068"/>
                </a:lnTo>
                <a:lnTo>
                  <a:pt x="318516" y="65544"/>
                </a:lnTo>
                <a:lnTo>
                  <a:pt x="307848" y="56400"/>
                </a:lnTo>
                <a:lnTo>
                  <a:pt x="306324" y="54876"/>
                </a:lnTo>
                <a:lnTo>
                  <a:pt x="298704" y="48780"/>
                </a:lnTo>
                <a:lnTo>
                  <a:pt x="297180" y="48780"/>
                </a:lnTo>
                <a:lnTo>
                  <a:pt x="289560" y="42684"/>
                </a:lnTo>
                <a:lnTo>
                  <a:pt x="283464" y="39636"/>
                </a:lnTo>
                <a:lnTo>
                  <a:pt x="236220" y="39636"/>
                </a:lnTo>
                <a:lnTo>
                  <a:pt x="251460" y="42684"/>
                </a:lnTo>
                <a:lnTo>
                  <a:pt x="266700" y="48780"/>
                </a:lnTo>
                <a:lnTo>
                  <a:pt x="281940" y="56400"/>
                </a:lnTo>
                <a:lnTo>
                  <a:pt x="283464" y="56400"/>
                </a:lnTo>
                <a:lnTo>
                  <a:pt x="297180" y="67068"/>
                </a:lnTo>
                <a:lnTo>
                  <a:pt x="324612" y="92976"/>
                </a:lnTo>
                <a:lnTo>
                  <a:pt x="348996" y="126504"/>
                </a:lnTo>
                <a:lnTo>
                  <a:pt x="350520" y="126504"/>
                </a:lnTo>
                <a:lnTo>
                  <a:pt x="370332" y="167652"/>
                </a:lnTo>
                <a:lnTo>
                  <a:pt x="388620" y="214884"/>
                </a:lnTo>
                <a:lnTo>
                  <a:pt x="393192" y="236232"/>
                </a:lnTo>
                <a:lnTo>
                  <a:pt x="390144" y="234696"/>
                </a:lnTo>
                <a:lnTo>
                  <a:pt x="382524" y="237756"/>
                </a:lnTo>
                <a:lnTo>
                  <a:pt x="379476" y="242328"/>
                </a:lnTo>
                <a:lnTo>
                  <a:pt x="405384" y="306336"/>
                </a:lnTo>
                <a:lnTo>
                  <a:pt x="406908" y="321576"/>
                </a:lnTo>
                <a:lnTo>
                  <a:pt x="422148" y="320052"/>
                </a:lnTo>
                <a:lnTo>
                  <a:pt x="419100" y="291084"/>
                </a:lnTo>
                <a:lnTo>
                  <a:pt x="441045" y="263664"/>
                </a:lnTo>
                <a:lnTo>
                  <a:pt x="449580" y="252984"/>
                </a:lnTo>
                <a:lnTo>
                  <a:pt x="449580" y="248424"/>
                </a:lnTo>
                <a:lnTo>
                  <a:pt x="443484" y="243852"/>
                </a:lnTo>
                <a:lnTo>
                  <a:pt x="437388" y="243852"/>
                </a:lnTo>
                <a:lnTo>
                  <a:pt x="422148" y="263664"/>
                </a:lnTo>
                <a:lnTo>
                  <a:pt x="426720" y="246900"/>
                </a:lnTo>
                <a:lnTo>
                  <a:pt x="426720" y="245376"/>
                </a:lnTo>
                <a:lnTo>
                  <a:pt x="438912" y="216408"/>
                </a:lnTo>
                <a:lnTo>
                  <a:pt x="440436" y="216408"/>
                </a:lnTo>
                <a:lnTo>
                  <a:pt x="455676" y="188988"/>
                </a:lnTo>
                <a:lnTo>
                  <a:pt x="455676" y="187464"/>
                </a:lnTo>
                <a:lnTo>
                  <a:pt x="475488" y="163080"/>
                </a:lnTo>
                <a:lnTo>
                  <a:pt x="475488" y="161556"/>
                </a:lnTo>
                <a:lnTo>
                  <a:pt x="498348" y="137172"/>
                </a:lnTo>
                <a:lnTo>
                  <a:pt x="522732" y="114312"/>
                </a:lnTo>
                <a:lnTo>
                  <a:pt x="524256" y="114312"/>
                </a:lnTo>
                <a:lnTo>
                  <a:pt x="551688" y="92976"/>
                </a:lnTo>
                <a:lnTo>
                  <a:pt x="615696" y="57924"/>
                </a:lnTo>
                <a:lnTo>
                  <a:pt x="687324" y="33540"/>
                </a:lnTo>
                <a:lnTo>
                  <a:pt x="725424" y="24396"/>
                </a:lnTo>
                <a:lnTo>
                  <a:pt x="765048" y="18300"/>
                </a:lnTo>
                <a:lnTo>
                  <a:pt x="806196" y="16764"/>
                </a:lnTo>
                <a:lnTo>
                  <a:pt x="847331" y="16764"/>
                </a:lnTo>
                <a:lnTo>
                  <a:pt x="885431" y="19812"/>
                </a:lnTo>
                <a:lnTo>
                  <a:pt x="957059" y="35052"/>
                </a:lnTo>
                <a:lnTo>
                  <a:pt x="1022591" y="59436"/>
                </a:lnTo>
                <a:lnTo>
                  <a:pt x="1022591" y="57912"/>
                </a:lnTo>
                <a:lnTo>
                  <a:pt x="1082027" y="91440"/>
                </a:lnTo>
                <a:lnTo>
                  <a:pt x="1132319" y="131064"/>
                </a:lnTo>
                <a:lnTo>
                  <a:pt x="1173467" y="176784"/>
                </a:lnTo>
                <a:lnTo>
                  <a:pt x="1202423" y="227076"/>
                </a:lnTo>
                <a:lnTo>
                  <a:pt x="1202423" y="228600"/>
                </a:lnTo>
                <a:lnTo>
                  <a:pt x="1206995" y="239268"/>
                </a:lnTo>
                <a:lnTo>
                  <a:pt x="1205471" y="239268"/>
                </a:lnTo>
                <a:lnTo>
                  <a:pt x="1202423" y="243840"/>
                </a:lnTo>
                <a:lnTo>
                  <a:pt x="1219187" y="312420"/>
                </a:lnTo>
                <a:lnTo>
                  <a:pt x="1223759" y="307848"/>
                </a:lnTo>
                <a:lnTo>
                  <a:pt x="1223759" y="312420"/>
                </a:lnTo>
                <a:lnTo>
                  <a:pt x="1238999" y="309372"/>
                </a:lnTo>
                <a:lnTo>
                  <a:pt x="1238834" y="307848"/>
                </a:lnTo>
                <a:lnTo>
                  <a:pt x="1237475" y="295656"/>
                </a:lnTo>
                <a:lnTo>
                  <a:pt x="1264754" y="269748"/>
                </a:lnTo>
                <a:lnTo>
                  <a:pt x="1267955" y="266700"/>
                </a:lnTo>
                <a:lnTo>
                  <a:pt x="1271003" y="263652"/>
                </a:lnTo>
                <a:lnTo>
                  <a:pt x="1271003" y="259080"/>
                </a:lnTo>
                <a:lnTo>
                  <a:pt x="1264907" y="252984"/>
                </a:lnTo>
                <a:lnTo>
                  <a:pt x="1260335" y="252984"/>
                </a:lnTo>
                <a:lnTo>
                  <a:pt x="1257287" y="256032"/>
                </a:lnTo>
                <a:lnTo>
                  <a:pt x="1242047" y="269748"/>
                </a:lnTo>
                <a:lnTo>
                  <a:pt x="1247381" y="259080"/>
                </a:lnTo>
                <a:lnTo>
                  <a:pt x="1252715" y="248412"/>
                </a:lnTo>
                <a:lnTo>
                  <a:pt x="1274051" y="217932"/>
                </a:lnTo>
                <a:lnTo>
                  <a:pt x="1301483" y="188976"/>
                </a:lnTo>
                <a:lnTo>
                  <a:pt x="1333487" y="161544"/>
                </a:lnTo>
                <a:lnTo>
                  <a:pt x="1335011" y="161544"/>
                </a:lnTo>
                <a:lnTo>
                  <a:pt x="1371587" y="135636"/>
                </a:lnTo>
                <a:lnTo>
                  <a:pt x="1412735" y="112776"/>
                </a:lnTo>
                <a:lnTo>
                  <a:pt x="1414259" y="112776"/>
                </a:lnTo>
                <a:lnTo>
                  <a:pt x="1458455" y="91440"/>
                </a:lnTo>
                <a:lnTo>
                  <a:pt x="1508747" y="71628"/>
                </a:lnTo>
                <a:lnTo>
                  <a:pt x="1562087" y="54864"/>
                </a:lnTo>
                <a:lnTo>
                  <a:pt x="1618475" y="41148"/>
                </a:lnTo>
                <a:lnTo>
                  <a:pt x="1677911" y="30480"/>
                </a:lnTo>
                <a:lnTo>
                  <a:pt x="1676387" y="30480"/>
                </a:lnTo>
                <a:lnTo>
                  <a:pt x="1738871" y="22860"/>
                </a:lnTo>
                <a:lnTo>
                  <a:pt x="1737347" y="22860"/>
                </a:lnTo>
                <a:lnTo>
                  <a:pt x="1801355" y="16764"/>
                </a:lnTo>
                <a:lnTo>
                  <a:pt x="1865363" y="15240"/>
                </a:lnTo>
                <a:lnTo>
                  <a:pt x="1932419" y="18288"/>
                </a:lnTo>
                <a:lnTo>
                  <a:pt x="1988807" y="22860"/>
                </a:lnTo>
                <a:lnTo>
                  <a:pt x="2043671" y="28956"/>
                </a:lnTo>
                <a:lnTo>
                  <a:pt x="2095487" y="38100"/>
                </a:lnTo>
                <a:lnTo>
                  <a:pt x="2147303" y="50292"/>
                </a:lnTo>
                <a:lnTo>
                  <a:pt x="2145779" y="50292"/>
                </a:lnTo>
                <a:lnTo>
                  <a:pt x="2194547" y="64008"/>
                </a:lnTo>
                <a:lnTo>
                  <a:pt x="2240267" y="79248"/>
                </a:lnTo>
                <a:lnTo>
                  <a:pt x="2282939" y="97536"/>
                </a:lnTo>
                <a:lnTo>
                  <a:pt x="2322563" y="115824"/>
                </a:lnTo>
                <a:lnTo>
                  <a:pt x="2357615" y="137160"/>
                </a:lnTo>
                <a:lnTo>
                  <a:pt x="2359139" y="137160"/>
                </a:lnTo>
                <a:lnTo>
                  <a:pt x="2391143" y="160020"/>
                </a:lnTo>
                <a:lnTo>
                  <a:pt x="2444483" y="208788"/>
                </a:lnTo>
                <a:lnTo>
                  <a:pt x="2482583" y="262128"/>
                </a:lnTo>
                <a:lnTo>
                  <a:pt x="2494775" y="289560"/>
                </a:lnTo>
                <a:lnTo>
                  <a:pt x="2494775" y="291084"/>
                </a:lnTo>
                <a:lnTo>
                  <a:pt x="2502395" y="318516"/>
                </a:lnTo>
                <a:lnTo>
                  <a:pt x="2516111" y="315468"/>
                </a:lnTo>
                <a:close/>
              </a:path>
            </a:pathLst>
          </a:custGeom>
          <a:solidFill>
            <a:srgbClr val="0091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2584" y="2606039"/>
            <a:ext cx="1005839" cy="9997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828543" y="5579364"/>
            <a:ext cx="2374900" cy="554990"/>
            <a:chOff x="2828543" y="5579364"/>
            <a:chExt cx="2374900" cy="5549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8543" y="5579364"/>
              <a:ext cx="1676400" cy="554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9327" y="5672328"/>
              <a:ext cx="673608" cy="356615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857500" y="4846320"/>
            <a:ext cx="2315210" cy="554990"/>
            <a:chOff x="2857500" y="4846320"/>
            <a:chExt cx="2315210" cy="5549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1039" y="4910328"/>
              <a:ext cx="661415" cy="3566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500" y="4846320"/>
              <a:ext cx="1703832" cy="55473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5184" y="5077967"/>
            <a:ext cx="3026664" cy="11582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06183" y="3849623"/>
            <a:ext cx="1100327" cy="102412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Subtraction</a:t>
            </a: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859268" y="3970020"/>
          <a:ext cx="1530350" cy="210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52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52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52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52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52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52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859268" y="4338827"/>
          <a:ext cx="1530350" cy="211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52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74547" y="1315212"/>
          <a:ext cx="9063355" cy="5024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600">
                <a:tc>
                  <a:txBody>
                    <a:bodyPr/>
                    <a:lstStyle/>
                    <a:p>
                      <a:pPr marL="92710" marR="226060">
                        <a:lnSpc>
                          <a:spcPct val="100699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decimal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 in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context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money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 marR="177165">
                        <a:lnSpc>
                          <a:spcPct val="993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Emphasis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here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partitioning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lines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rather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than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calculations.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980" marR="20491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£…</a:t>
                      </a:r>
                      <a:r>
                        <a:rPr sz="1400" spc="2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£…</a:t>
                      </a:r>
                      <a:r>
                        <a:rPr sz="1400" spc="2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100p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ts val="1670"/>
                        </a:lnSpc>
                        <a:tabLst>
                          <a:tab pos="2259965" algn="l"/>
                        </a:tabLst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£5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£3.26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725" spc="-37" baseline="3623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£5</a:t>
                      </a:r>
                      <a:endParaRPr sz="1725" baseline="36231">
                        <a:latin typeface="Calibri"/>
                        <a:cs typeface="Calibri"/>
                      </a:endParaRPr>
                    </a:p>
                    <a:p>
                      <a:pPr marL="93980">
                        <a:lnSpc>
                          <a:spcPts val="162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£4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980">
                        <a:lnSpc>
                          <a:spcPts val="1630"/>
                        </a:lnSpc>
                        <a:tabLst>
                          <a:tab pos="1971675" algn="l"/>
                          <a:tab pos="249364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100p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26p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74p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725" spc="-37" baseline="-21739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£4</a:t>
                      </a:r>
                      <a:r>
                        <a:rPr sz="1725" baseline="-21739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725" spc="-30" baseline="-21739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100p</a:t>
                      </a:r>
                      <a:endParaRPr sz="1725" baseline="-21739">
                        <a:latin typeface="Calibri"/>
                        <a:cs typeface="Calibri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£5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£3.26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£1.74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£3.26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6p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7050">
                        <a:lnSpc>
                          <a:spcPct val="100000"/>
                        </a:lnSpc>
                        <a:tabLst>
                          <a:tab pos="1064895" algn="l"/>
                          <a:tab pos="2110105" algn="l"/>
                        </a:tabLst>
                      </a:pPr>
                      <a:r>
                        <a:rPr sz="120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200" spc="-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200" spc="-25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6p</a:t>
                      </a:r>
                      <a:r>
                        <a:rPr sz="120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200" spc="-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200" spc="-25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20p</a:t>
                      </a:r>
                      <a:r>
                        <a:rPr sz="1200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200" spc="-10" dirty="0">
                          <a:solidFill>
                            <a:srgbClr val="00919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200" spc="-25" dirty="0">
                          <a:solidFill>
                            <a:srgbClr val="00919E"/>
                          </a:solidFill>
                          <a:latin typeface="Calibri"/>
                          <a:cs typeface="Calibri"/>
                        </a:rPr>
                        <a:t>£3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3690">
                        <a:lnSpc>
                          <a:spcPct val="100000"/>
                        </a:lnSpc>
                        <a:tabLst>
                          <a:tab pos="1598295" algn="l"/>
                          <a:tab pos="2899410" algn="l"/>
                        </a:tabLst>
                      </a:pPr>
                      <a:r>
                        <a:rPr sz="12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£1.74</a:t>
                      </a:r>
                      <a:r>
                        <a:rPr sz="12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£1.80</a:t>
                      </a:r>
                      <a:r>
                        <a:rPr sz="12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£2</a:t>
                      </a:r>
                      <a:r>
                        <a:rPr sz="12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pPr marL="92710" marR="349250">
                        <a:lnSpc>
                          <a:spcPct val="1004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mixed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97155">
                        <a:lnSpc>
                          <a:spcPts val="1660"/>
                        </a:lnSpc>
                        <a:spcBef>
                          <a:spcPts val="13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3980" marR="2615565">
                        <a:lnSpc>
                          <a:spcPct val="1086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subtracting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denominator,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only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numerator.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980">
                        <a:lnSpc>
                          <a:spcPts val="132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tenths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tenths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tenths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6664439" y="3083064"/>
            <a:ext cx="2501265" cy="241300"/>
          </a:xfrm>
          <a:custGeom>
            <a:avLst/>
            <a:gdLst/>
            <a:ahLst/>
            <a:cxnLst/>
            <a:rect l="l" t="t" r="r" b="b"/>
            <a:pathLst>
              <a:path w="2501265" h="241300">
                <a:moveTo>
                  <a:pt x="2500896" y="0"/>
                </a:moveTo>
                <a:lnTo>
                  <a:pt x="2488704" y="0"/>
                </a:lnTo>
                <a:lnTo>
                  <a:pt x="2488704" y="118872"/>
                </a:lnTo>
                <a:lnTo>
                  <a:pt x="1207020" y="118872"/>
                </a:lnTo>
                <a:lnTo>
                  <a:pt x="1207020" y="0"/>
                </a:lnTo>
                <a:lnTo>
                  <a:pt x="1194828" y="0"/>
                </a:lnTo>
                <a:lnTo>
                  <a:pt x="1194828" y="118872"/>
                </a:lnTo>
                <a:lnTo>
                  <a:pt x="406920" y="118872"/>
                </a:lnTo>
                <a:lnTo>
                  <a:pt x="406920" y="0"/>
                </a:lnTo>
                <a:lnTo>
                  <a:pt x="394728" y="0"/>
                </a:lnTo>
                <a:lnTo>
                  <a:pt x="394728" y="118872"/>
                </a:lnTo>
                <a:lnTo>
                  <a:pt x="12204" y="118872"/>
                </a:lnTo>
                <a:lnTo>
                  <a:pt x="12204" y="0"/>
                </a:lnTo>
                <a:lnTo>
                  <a:pt x="12" y="0"/>
                </a:lnTo>
                <a:lnTo>
                  <a:pt x="12" y="118872"/>
                </a:lnTo>
                <a:lnTo>
                  <a:pt x="0" y="131064"/>
                </a:lnTo>
                <a:lnTo>
                  <a:pt x="12" y="149339"/>
                </a:lnTo>
                <a:lnTo>
                  <a:pt x="12" y="240792"/>
                </a:lnTo>
                <a:lnTo>
                  <a:pt x="12204" y="240792"/>
                </a:lnTo>
                <a:lnTo>
                  <a:pt x="12204" y="149339"/>
                </a:lnTo>
                <a:lnTo>
                  <a:pt x="12204" y="131064"/>
                </a:lnTo>
                <a:lnTo>
                  <a:pt x="394728" y="131064"/>
                </a:lnTo>
                <a:lnTo>
                  <a:pt x="394728" y="149339"/>
                </a:lnTo>
                <a:lnTo>
                  <a:pt x="394728" y="240792"/>
                </a:lnTo>
                <a:lnTo>
                  <a:pt x="406920" y="240792"/>
                </a:lnTo>
                <a:lnTo>
                  <a:pt x="406920" y="149339"/>
                </a:lnTo>
                <a:lnTo>
                  <a:pt x="406920" y="131064"/>
                </a:lnTo>
                <a:lnTo>
                  <a:pt x="1194828" y="131064"/>
                </a:lnTo>
                <a:lnTo>
                  <a:pt x="1194828" y="149339"/>
                </a:lnTo>
                <a:lnTo>
                  <a:pt x="1194828" y="240792"/>
                </a:lnTo>
                <a:lnTo>
                  <a:pt x="1207020" y="240792"/>
                </a:lnTo>
                <a:lnTo>
                  <a:pt x="1207020" y="149339"/>
                </a:lnTo>
                <a:lnTo>
                  <a:pt x="1207020" y="131064"/>
                </a:lnTo>
                <a:lnTo>
                  <a:pt x="2488704" y="131064"/>
                </a:lnTo>
                <a:lnTo>
                  <a:pt x="2488704" y="149339"/>
                </a:lnTo>
                <a:lnTo>
                  <a:pt x="2488704" y="240792"/>
                </a:lnTo>
                <a:lnTo>
                  <a:pt x="2500896" y="240792"/>
                </a:lnTo>
                <a:lnTo>
                  <a:pt x="2500896" y="149339"/>
                </a:lnTo>
                <a:lnTo>
                  <a:pt x="2500896" y="131064"/>
                </a:lnTo>
                <a:lnTo>
                  <a:pt x="2500896" y="118872"/>
                </a:lnTo>
                <a:lnTo>
                  <a:pt x="2500896" y="0"/>
                </a:lnTo>
                <a:close/>
              </a:path>
            </a:pathLst>
          </a:custGeom>
          <a:solidFill>
            <a:srgbClr val="002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Multiplication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740" y="1293876"/>
          <a:ext cx="8946514" cy="4634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5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53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Nursery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6D83"/>
                    </a:solidFill>
                  </a:tcPr>
                </a:tc>
                <a:tc>
                  <a:txBody>
                    <a:bodyPr/>
                    <a:lstStyle/>
                    <a:p>
                      <a:pPr marL="389890" marR="466725" indent="-285115">
                        <a:lnSpc>
                          <a:spcPct val="104500"/>
                        </a:lnSpc>
                        <a:spcBef>
                          <a:spcPts val="1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Continue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55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subitising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 a foundation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 later</a:t>
                      </a:r>
                      <a:r>
                        <a:rPr sz="1550" spc="1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550" spc="1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(see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sections)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Reception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5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48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2s,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5s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arrays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Multiplication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740" y="1293876"/>
          <a:ext cx="9040495" cy="557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5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1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repeated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84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arrays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91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85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50" spc="1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83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550" spc="1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84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550" spc="1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92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550" spc="1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36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50" spc="1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84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550" spc="1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92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550" spc="1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84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8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84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91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Scaling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85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Correspondence</a:t>
                      </a:r>
                      <a:r>
                        <a:rPr sz="1550" spc="2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Multiplication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739" y="1293876"/>
          <a:ext cx="9040495" cy="5112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990">
                <a:tc grid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2031364" algn="l"/>
                        </a:tabLst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r>
                        <a:rPr sz="1800" b="1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439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 to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9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 1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1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55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30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Factor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pairs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1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30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30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strategies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1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5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1-digit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9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Scaling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2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Correspondence</a:t>
                      </a:r>
                      <a:r>
                        <a:rPr sz="1550" spc="2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0" y="4626864"/>
            <a:ext cx="454151" cy="4632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4840" y="4529327"/>
            <a:ext cx="1158239" cy="5974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1696" y="3752088"/>
            <a:ext cx="1109471" cy="7040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4359" y="3645408"/>
            <a:ext cx="2176271" cy="14417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11696" y="4626864"/>
            <a:ext cx="1127759" cy="457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93152" y="5309616"/>
            <a:ext cx="1758695" cy="56083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74548" y="1374648"/>
          <a:ext cx="8964295" cy="547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32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Reception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>
                  <a:txBody>
                    <a:bodyPr/>
                    <a:lstStyle/>
                    <a:p>
                      <a:pPr marL="391160" marR="620395" indent="-287020">
                        <a:lnSpc>
                          <a:spcPct val="102899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deep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composition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(recognise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without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counting)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up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419100" indent="-287020">
                        <a:lnSpc>
                          <a:spcPts val="1639"/>
                        </a:lnSpc>
                        <a:spcBef>
                          <a:spcPts val="9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Automatically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(without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reference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rhymes,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aids)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number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ts val="1660"/>
                        </a:lnSpc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Explore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evens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odds,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distributed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8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EBF4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b="1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34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136525">
                        <a:lnSpc>
                          <a:spcPct val="99800"/>
                        </a:lnSpc>
                        <a:spcBef>
                          <a:spcPts val="13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Prompt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means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twice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that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9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groups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151765">
                        <a:lnSpc>
                          <a:spcPct val="99700"/>
                        </a:lnSpc>
                        <a:spcBef>
                          <a:spcPts val="13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opportunities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tidying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during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snack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time.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Encourage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check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has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amount.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899025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38272" y="4626864"/>
            <a:ext cx="454151" cy="4632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57472" y="4395215"/>
            <a:ext cx="374903" cy="6858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93407" y="4120896"/>
            <a:ext cx="1127759" cy="4480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41207" y="3986784"/>
            <a:ext cx="1210056" cy="27127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92551" y="5977128"/>
            <a:ext cx="1892808" cy="7772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95671" y="6041135"/>
            <a:ext cx="1627632" cy="7772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22007" y="6135623"/>
            <a:ext cx="2566416" cy="68275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138159" y="3654552"/>
            <a:ext cx="1225295" cy="27127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5129784"/>
            <a:ext cx="1853183" cy="6736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4548" y="1306067"/>
          <a:ext cx="8963023" cy="562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0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7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twos,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fives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504190" indent="-28702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one-step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concrete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objects,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pictorial representations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arrays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support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teacher.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9D1C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9D1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32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2s,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5s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11760">
                        <a:lnSpc>
                          <a:spcPct val="995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 that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naturally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2s,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10s,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pairs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socks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fingers.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03200">
                        <a:lnSpc>
                          <a:spcPct val="102899"/>
                        </a:lnSpc>
                        <a:spcBef>
                          <a:spcPts val="219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 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 marR="146050">
                        <a:lnSpc>
                          <a:spcPct val="102899"/>
                        </a:lnSpc>
                        <a:spcBef>
                          <a:spcPts val="219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Continue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colour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notice?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546100" algn="just">
                        <a:lnSpc>
                          <a:spcPct val="100699"/>
                        </a:lnSpc>
                        <a:spcBef>
                          <a:spcPts val="244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track/number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4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(repeated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04139">
                        <a:lnSpc>
                          <a:spcPct val="997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should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able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repeated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draw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pictures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repeated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 marR="1530985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 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6372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059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same?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different?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521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52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52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=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680" marR="262255">
                        <a:lnSpc>
                          <a:spcPct val="102899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drawing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total.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1151" y="3090672"/>
            <a:ext cx="1911095" cy="3688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8583" y="3529584"/>
            <a:ext cx="1798319" cy="4328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5639" y="4023360"/>
            <a:ext cx="243839" cy="5760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78352" y="4023360"/>
            <a:ext cx="240791" cy="5760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38015" y="4023360"/>
            <a:ext cx="243839" cy="5760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09872" y="4023360"/>
            <a:ext cx="243839" cy="5760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72584" y="4023360"/>
            <a:ext cx="243839" cy="5760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88864" y="3660648"/>
            <a:ext cx="1822703" cy="9509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15783" y="3758184"/>
            <a:ext cx="2026919" cy="28041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30440" y="4319015"/>
            <a:ext cx="2127504" cy="3413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19983" y="5977128"/>
            <a:ext cx="1417319" cy="4815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1527" y="4251959"/>
            <a:ext cx="1996440" cy="7498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2383" y="5053584"/>
            <a:ext cx="2005583" cy="7589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1735" y="4395215"/>
            <a:ext cx="1085087" cy="8107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2015" y="4986528"/>
            <a:ext cx="1167383" cy="7193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5152" y="3843527"/>
            <a:ext cx="213359" cy="12527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38616" y="3843527"/>
            <a:ext cx="225551" cy="125272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74548" y="1306067"/>
          <a:ext cx="8964295" cy="454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45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arrays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25730">
                        <a:lnSpc>
                          <a:spcPct val="998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their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knowledge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arrange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rows.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3028315">
                        <a:lnSpc>
                          <a:spcPct val="103600"/>
                        </a:lnSpc>
                        <a:spcBef>
                          <a:spcPts val="1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rows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2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 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2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74625">
                        <a:lnSpc>
                          <a:spcPct val="1004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begin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explore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beyond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54096" y="2560320"/>
            <a:ext cx="771143" cy="5242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840" y="2340863"/>
            <a:ext cx="1825751" cy="9662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49696" y="2368296"/>
            <a:ext cx="2215895" cy="93878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21040" y="2798064"/>
            <a:ext cx="1100327" cy="47243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25640" y="5205984"/>
            <a:ext cx="2566416" cy="597407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Addition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85222"/>
              </p:ext>
            </p:extLst>
          </p:nvPr>
        </p:nvGraphicFramePr>
        <p:xfrm>
          <a:off x="586740" y="1293877"/>
          <a:ext cx="8946514" cy="4040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7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962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 1s,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10s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100s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decimal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context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money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55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mixed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beyond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550" spc="1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304">
                <a:tc gridSpan="2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7320" y="2956560"/>
            <a:ext cx="1453895" cy="548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2352" y="3611880"/>
            <a:ext cx="1042415" cy="5882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1696" y="4745736"/>
            <a:ext cx="1795271" cy="10241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5352" y="6211823"/>
            <a:ext cx="585215" cy="74980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824471" y="6202680"/>
            <a:ext cx="1539240" cy="749935"/>
            <a:chOff x="6824471" y="6202680"/>
            <a:chExt cx="1539240" cy="74993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7183" y="6202680"/>
              <a:ext cx="1176527" cy="74980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24471" y="6248399"/>
              <a:ext cx="342900" cy="439420"/>
            </a:xfrm>
            <a:custGeom>
              <a:avLst/>
              <a:gdLst/>
              <a:ahLst/>
              <a:cxnLst/>
              <a:rect l="l" t="t" r="r" b="b"/>
              <a:pathLst>
                <a:path w="342900" h="439420">
                  <a:moveTo>
                    <a:pt x="333756" y="38100"/>
                  </a:moveTo>
                  <a:lnTo>
                    <a:pt x="257556" y="0"/>
                  </a:lnTo>
                  <a:lnTo>
                    <a:pt x="257556" y="35052"/>
                  </a:lnTo>
                  <a:lnTo>
                    <a:pt x="0" y="35052"/>
                  </a:lnTo>
                  <a:lnTo>
                    <a:pt x="0" y="41148"/>
                  </a:lnTo>
                  <a:lnTo>
                    <a:pt x="257556" y="41148"/>
                  </a:lnTo>
                  <a:lnTo>
                    <a:pt x="257556" y="76200"/>
                  </a:lnTo>
                  <a:lnTo>
                    <a:pt x="333756" y="38100"/>
                  </a:lnTo>
                  <a:close/>
                </a:path>
                <a:path w="342900" h="439420">
                  <a:moveTo>
                    <a:pt x="342887" y="400824"/>
                  </a:moveTo>
                  <a:lnTo>
                    <a:pt x="266687" y="362724"/>
                  </a:lnTo>
                  <a:lnTo>
                    <a:pt x="266687" y="397776"/>
                  </a:lnTo>
                  <a:lnTo>
                    <a:pt x="9131" y="397776"/>
                  </a:lnTo>
                  <a:lnTo>
                    <a:pt x="9131" y="403872"/>
                  </a:lnTo>
                  <a:lnTo>
                    <a:pt x="266687" y="403872"/>
                  </a:lnTo>
                  <a:lnTo>
                    <a:pt x="266687" y="438924"/>
                  </a:lnTo>
                  <a:lnTo>
                    <a:pt x="342887" y="400824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834639" y="6516623"/>
            <a:ext cx="1530350" cy="445134"/>
            <a:chOff x="2834639" y="6516623"/>
            <a:chExt cx="1530350" cy="445134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8915" y="6705599"/>
              <a:ext cx="70103" cy="762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61347" y="6740651"/>
              <a:ext cx="334010" cy="6350"/>
            </a:xfrm>
            <a:custGeom>
              <a:avLst/>
              <a:gdLst/>
              <a:ahLst/>
              <a:cxnLst/>
              <a:rect l="l" t="t" r="r" b="b"/>
              <a:pathLst>
                <a:path w="334010" h="6350">
                  <a:moveTo>
                    <a:pt x="257568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257568" y="6108"/>
                  </a:lnTo>
                  <a:lnTo>
                    <a:pt x="257568" y="0"/>
                  </a:lnTo>
                  <a:close/>
                </a:path>
                <a:path w="334010" h="6350">
                  <a:moveTo>
                    <a:pt x="333768" y="3048"/>
                  </a:moveTo>
                  <a:lnTo>
                    <a:pt x="327660" y="0"/>
                  </a:lnTo>
                  <a:lnTo>
                    <a:pt x="271284" y="0"/>
                  </a:lnTo>
                  <a:lnTo>
                    <a:pt x="271284" y="6108"/>
                  </a:lnTo>
                  <a:lnTo>
                    <a:pt x="327660" y="6108"/>
                  </a:lnTo>
                  <a:lnTo>
                    <a:pt x="333768" y="3048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4639" y="6516623"/>
              <a:ext cx="481583" cy="445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7872" y="6516623"/>
              <a:ext cx="816863" cy="44500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812280" y="2965703"/>
          <a:ext cx="1064260" cy="39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390">
                <a:tc gridSpan="2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318503" y="3735323"/>
          <a:ext cx="1557655" cy="382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945">
                <a:tc gridSpan="4"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74547" y="1306067"/>
          <a:ext cx="9057640" cy="568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264795" indent="-287020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mathematical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statements</a:t>
                      </a:r>
                      <a:r>
                        <a:rPr sz="140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them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equals (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signs.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Show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 can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 done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order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(commutative).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F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F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1785">
                <a:tc>
                  <a:txBody>
                    <a:bodyPr/>
                    <a:lstStyle/>
                    <a:p>
                      <a:pPr marL="101600" marR="158750">
                        <a:lnSpc>
                          <a:spcPct val="103600"/>
                        </a:lnSpc>
                        <a:spcBef>
                          <a:spcPts val="19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repeated</a:t>
                      </a:r>
                      <a:r>
                        <a:rPr sz="1400" b="1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36525">
                        <a:lnSpc>
                          <a:spcPct val="982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repeated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911860" algn="r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5004435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100" baseline="-119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52" baseline="-119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1190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2100" spc="-7" baseline="-1190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-119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15" baseline="-119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-1190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spc="-7" baseline="-1190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spc="-75" baseline="-119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100" baseline="-11904">
                        <a:latin typeface="Calibri"/>
                        <a:cs typeface="Calibri"/>
                      </a:endParaRPr>
                    </a:p>
                    <a:p>
                      <a:pPr marR="91821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109845">
                        <a:lnSpc>
                          <a:spcPts val="155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109845">
                        <a:lnSpc>
                          <a:spcPts val="155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79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arrays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83210">
                        <a:lnSpc>
                          <a:spcPct val="100699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commutative.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rows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row.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6723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lots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672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6723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lots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672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20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95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36525">
                        <a:lnSpc>
                          <a:spcPct val="102899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148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148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571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7614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9671" y="364083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84847" y="364083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48500" y="364083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3676" y="364083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77328" y="364083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2503" y="364083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06155" y="364083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71332" y="364083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34983" y="364083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98635" y="3640835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51447" y="3640835"/>
            <a:ext cx="3180715" cy="180340"/>
          </a:xfrm>
          <a:custGeom>
            <a:avLst/>
            <a:gdLst/>
            <a:ahLst/>
            <a:cxnLst/>
            <a:rect l="l" t="t" r="r" b="b"/>
            <a:pathLst>
              <a:path w="3180715" h="180339">
                <a:moveTo>
                  <a:pt x="2912364" y="0"/>
                </a:moveTo>
                <a:lnTo>
                  <a:pt x="2912364" y="179832"/>
                </a:lnTo>
              </a:path>
              <a:path w="3180715" h="180339">
                <a:moveTo>
                  <a:pt x="0" y="89916"/>
                </a:moveTo>
                <a:lnTo>
                  <a:pt x="3180587" y="89916"/>
                </a:lnTo>
              </a:path>
              <a:path w="3180715" h="180339">
                <a:moveTo>
                  <a:pt x="4571" y="0"/>
                </a:moveTo>
                <a:lnTo>
                  <a:pt x="4571" y="179832"/>
                </a:lnTo>
              </a:path>
              <a:path w="3180715" h="180339">
                <a:moveTo>
                  <a:pt x="3176016" y="0"/>
                </a:moveTo>
                <a:lnTo>
                  <a:pt x="3176016" y="17983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81571" y="612038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8271" y="612038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13447" y="612038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80147" y="612038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6847" y="612038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13547" y="612038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80247" y="612038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46947" y="612038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12123" y="612038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78823" y="612038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10300" y="6120384"/>
            <a:ext cx="3205480" cy="172720"/>
          </a:xfrm>
          <a:custGeom>
            <a:avLst/>
            <a:gdLst/>
            <a:ahLst/>
            <a:cxnLst/>
            <a:rect l="l" t="t" r="r" b="b"/>
            <a:pathLst>
              <a:path w="3205479" h="172720">
                <a:moveTo>
                  <a:pt x="2935223" y="0"/>
                </a:moveTo>
                <a:lnTo>
                  <a:pt x="2935223" y="172212"/>
                </a:lnTo>
              </a:path>
              <a:path w="3205479" h="172720">
                <a:moveTo>
                  <a:pt x="0" y="85344"/>
                </a:moveTo>
                <a:lnTo>
                  <a:pt x="3204971" y="85344"/>
                </a:lnTo>
              </a:path>
              <a:path w="3205479" h="172720">
                <a:moveTo>
                  <a:pt x="4571" y="0"/>
                </a:moveTo>
                <a:lnTo>
                  <a:pt x="4571" y="172212"/>
                </a:lnTo>
              </a:path>
              <a:path w="3205479" h="172720">
                <a:moveTo>
                  <a:pt x="3201923" y="0"/>
                </a:moveTo>
                <a:lnTo>
                  <a:pt x="3201923" y="17221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4296" y="4184903"/>
            <a:ext cx="1274063" cy="35051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3440" y="4834128"/>
            <a:ext cx="637031" cy="34747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4672" y="1883663"/>
            <a:ext cx="1502663" cy="92963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2215" y="3587496"/>
            <a:ext cx="826008" cy="44195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2383" y="4977384"/>
            <a:ext cx="1072895" cy="719327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74547" y="1315212"/>
          <a:ext cx="9066530" cy="521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7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87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74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98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1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4033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6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74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87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974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9875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955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415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8384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0449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20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lots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2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2" gridSpan="19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3980">
                        <a:lnSpc>
                          <a:spcPts val="149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19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rowSpan="4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rowSpan="4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05">
                <a:tc rowSpan="4">
                  <a:txBody>
                    <a:bodyPr/>
                    <a:lstStyle/>
                    <a:p>
                      <a:pPr marL="92710">
                        <a:lnSpc>
                          <a:spcPts val="145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daily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104139">
                        <a:lnSpc>
                          <a:spcPts val="168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both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forwards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back.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483234">
                        <a:lnSpc>
                          <a:spcPts val="167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even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7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5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 marL="952500">
                        <a:lnSpc>
                          <a:spcPct val="100000"/>
                        </a:lnSpc>
                        <a:spcBef>
                          <a:spcPts val="675"/>
                        </a:spcBef>
                        <a:tabLst>
                          <a:tab pos="18389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2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250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18389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4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2500">
                        <a:lnSpc>
                          <a:spcPct val="100000"/>
                        </a:lnSpc>
                        <a:tabLst>
                          <a:tab pos="18389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6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0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5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19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16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44500" algn="l"/>
                          <a:tab pos="664845" algn="l"/>
                        </a:tabLst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928369" algn="l"/>
                        </a:tabLst>
                      </a:pP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1100" spc="2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100" spc="229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lots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19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7730">
                <a:tc>
                  <a:txBody>
                    <a:bodyPr/>
                    <a:lstStyle/>
                    <a:p>
                      <a:pPr marL="92710" marR="104139">
                        <a:lnSpc>
                          <a:spcPct val="99500"/>
                        </a:lnSpc>
                        <a:spcBef>
                          <a:spcPts val="13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daily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both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forwards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back.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46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100" spc="2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100" spc="2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70</a:t>
                      </a:r>
                      <a:r>
                        <a:rPr sz="1100" spc="229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100" spc="229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1100" spc="4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82696" y="2356104"/>
            <a:ext cx="548639" cy="98450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86072" y="2929127"/>
            <a:ext cx="1588008" cy="38709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62072" y="3575303"/>
            <a:ext cx="463295" cy="44500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86784" y="3575303"/>
            <a:ext cx="463295" cy="44500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05527" y="3547872"/>
            <a:ext cx="1353311" cy="43891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54296" y="4498847"/>
            <a:ext cx="1271016" cy="70408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63239" y="5309616"/>
            <a:ext cx="423671" cy="38709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00272" y="5309616"/>
            <a:ext cx="435863" cy="38709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73296" y="5212080"/>
            <a:ext cx="1645919" cy="44195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681984" y="5718047"/>
            <a:ext cx="304800" cy="72847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72127" y="5718047"/>
            <a:ext cx="304800" cy="72847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462272" y="5718047"/>
            <a:ext cx="301751" cy="72847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70703" y="5718047"/>
            <a:ext cx="304800" cy="72847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69992" y="5718047"/>
            <a:ext cx="295655" cy="72847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60135" y="5718047"/>
            <a:ext cx="304800" cy="72847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778752" y="4413503"/>
            <a:ext cx="1987295" cy="789431"/>
          </a:xfrm>
          <a:prstGeom prst="rect">
            <a:avLst/>
          </a:prstGeom>
        </p:spPr>
      </p:pic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2551" y="2511551"/>
            <a:ext cx="3215640" cy="1073150"/>
            <a:chOff x="2892551" y="2511551"/>
            <a:chExt cx="3215640" cy="1073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2551" y="2511551"/>
              <a:ext cx="2109216" cy="4815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0416" y="2996184"/>
              <a:ext cx="2017775" cy="58826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61815" y="1929383"/>
            <a:ext cx="2185416" cy="48158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258811" y="4680203"/>
            <a:ext cx="218440" cy="219710"/>
          </a:xfrm>
          <a:custGeom>
            <a:avLst/>
            <a:gdLst/>
            <a:ahLst/>
            <a:cxnLst/>
            <a:rect l="l" t="t" r="r" b="b"/>
            <a:pathLst>
              <a:path w="218440" h="219710">
                <a:moveTo>
                  <a:pt x="0" y="219456"/>
                </a:moveTo>
                <a:lnTo>
                  <a:pt x="217932" y="219456"/>
                </a:lnTo>
                <a:lnTo>
                  <a:pt x="217932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39100" y="5088635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0" y="219456"/>
                </a:moveTo>
                <a:lnTo>
                  <a:pt x="219455" y="219456"/>
                </a:lnTo>
                <a:lnTo>
                  <a:pt x="219455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933700" y="3649979"/>
          <a:ext cx="2057400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0180">
                <a:tc gridSpan="5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74547" y="1306067"/>
          <a:ext cx="9054465" cy="448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6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22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95250">
                        <a:lnSpc>
                          <a:spcPct val="998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daily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both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forwards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back.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lots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69950">
                        <a:lnSpc>
                          <a:spcPct val="100000"/>
                        </a:lnSpc>
                        <a:tabLst>
                          <a:tab pos="191770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5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9155">
                        <a:lnSpc>
                          <a:spcPct val="100000"/>
                        </a:lnSpc>
                        <a:tabLst>
                          <a:tab pos="1840864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10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9155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1840864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15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3189">
                        <a:lnSpc>
                          <a:spcPct val="100000"/>
                        </a:lnSpc>
                        <a:tabLst>
                          <a:tab pos="380365" algn="l"/>
                          <a:tab pos="607695" algn="l"/>
                          <a:tab pos="2693670" algn="l"/>
                        </a:tabLst>
                      </a:pP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10</a:t>
                      </a:r>
                      <a:r>
                        <a:rPr sz="1100" spc="2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100" spc="2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100" spc="1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sz="1100" spc="2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100" spc="1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1100" spc="2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100" spc="2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45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50</a:t>
                      </a:r>
                      <a:r>
                        <a:rPr sz="1100" spc="4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aseline="25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55</a:t>
                      </a:r>
                      <a:r>
                        <a:rPr sz="1650" spc="330" baseline="25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650" spc="-37" baseline="25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1650" baseline="2525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846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socks,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pairs?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3664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335280"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8752" y="2072639"/>
            <a:ext cx="2029967" cy="8016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59096" y="4511040"/>
            <a:ext cx="512063" cy="4511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83407" y="5138928"/>
            <a:ext cx="3118103" cy="65531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265164" y="3723132"/>
            <a:ext cx="3127375" cy="178435"/>
          </a:xfrm>
          <a:custGeom>
            <a:avLst/>
            <a:gdLst/>
            <a:ahLst/>
            <a:cxnLst/>
            <a:rect l="l" t="t" r="r" b="b"/>
            <a:pathLst>
              <a:path w="3127375" h="178435">
                <a:moveTo>
                  <a:pt x="263651" y="0"/>
                </a:moveTo>
                <a:lnTo>
                  <a:pt x="263651" y="178308"/>
                </a:lnTo>
              </a:path>
              <a:path w="3127375" h="178435">
                <a:moveTo>
                  <a:pt x="524255" y="0"/>
                </a:moveTo>
                <a:lnTo>
                  <a:pt x="524255" y="178308"/>
                </a:lnTo>
              </a:path>
              <a:path w="3127375" h="178435">
                <a:moveTo>
                  <a:pt x="783335" y="0"/>
                </a:moveTo>
                <a:lnTo>
                  <a:pt x="783335" y="178308"/>
                </a:lnTo>
              </a:path>
              <a:path w="3127375" h="178435">
                <a:moveTo>
                  <a:pt x="1043939" y="0"/>
                </a:moveTo>
                <a:lnTo>
                  <a:pt x="1043939" y="178308"/>
                </a:lnTo>
              </a:path>
              <a:path w="3127375" h="178435">
                <a:moveTo>
                  <a:pt x="1304543" y="0"/>
                </a:moveTo>
                <a:lnTo>
                  <a:pt x="1304543" y="178308"/>
                </a:lnTo>
              </a:path>
              <a:path w="3127375" h="178435">
                <a:moveTo>
                  <a:pt x="1563623" y="0"/>
                </a:moveTo>
                <a:lnTo>
                  <a:pt x="1563623" y="178308"/>
                </a:lnTo>
              </a:path>
              <a:path w="3127375" h="178435">
                <a:moveTo>
                  <a:pt x="1824228" y="0"/>
                </a:moveTo>
                <a:lnTo>
                  <a:pt x="1824228" y="178308"/>
                </a:lnTo>
              </a:path>
              <a:path w="3127375" h="178435">
                <a:moveTo>
                  <a:pt x="2083307" y="0"/>
                </a:moveTo>
                <a:lnTo>
                  <a:pt x="2083307" y="178308"/>
                </a:lnTo>
              </a:path>
              <a:path w="3127375" h="178435">
                <a:moveTo>
                  <a:pt x="2343912" y="0"/>
                </a:moveTo>
                <a:lnTo>
                  <a:pt x="2343912" y="178308"/>
                </a:lnTo>
              </a:path>
              <a:path w="3127375" h="178435">
                <a:moveTo>
                  <a:pt x="2604516" y="0"/>
                </a:moveTo>
                <a:lnTo>
                  <a:pt x="2604516" y="178308"/>
                </a:lnTo>
              </a:path>
              <a:path w="3127375" h="178435">
                <a:moveTo>
                  <a:pt x="2863596" y="0"/>
                </a:moveTo>
                <a:lnTo>
                  <a:pt x="2863596" y="178308"/>
                </a:lnTo>
              </a:path>
              <a:path w="3127375" h="178435">
                <a:moveTo>
                  <a:pt x="0" y="89916"/>
                </a:moveTo>
                <a:lnTo>
                  <a:pt x="3127248" y="89916"/>
                </a:lnTo>
              </a:path>
              <a:path w="3127375" h="178435">
                <a:moveTo>
                  <a:pt x="3048" y="0"/>
                </a:moveTo>
                <a:lnTo>
                  <a:pt x="3048" y="178308"/>
                </a:lnTo>
              </a:path>
              <a:path w="3127375" h="178435">
                <a:moveTo>
                  <a:pt x="3124200" y="0"/>
                </a:moveTo>
                <a:lnTo>
                  <a:pt x="3124200" y="178308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2344" y="6469379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6852" y="6469379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72883" y="6469379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7392" y="6469379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1900" y="6469379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7932" y="6469379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92440" y="6469379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46947" y="6469379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01455" y="6469379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57488" y="6469379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03264" y="6469379"/>
            <a:ext cx="3068320" cy="175260"/>
          </a:xfrm>
          <a:custGeom>
            <a:avLst/>
            <a:gdLst/>
            <a:ahLst/>
            <a:cxnLst/>
            <a:rect l="l" t="t" r="r" b="b"/>
            <a:pathLst>
              <a:path w="3068320" h="175259">
                <a:moveTo>
                  <a:pt x="2808732" y="0"/>
                </a:moveTo>
                <a:lnTo>
                  <a:pt x="2808732" y="175259"/>
                </a:lnTo>
              </a:path>
              <a:path w="3068320" h="175259">
                <a:moveTo>
                  <a:pt x="0" y="86867"/>
                </a:moveTo>
                <a:lnTo>
                  <a:pt x="3067812" y="86867"/>
                </a:lnTo>
              </a:path>
              <a:path w="3068320" h="175259">
                <a:moveTo>
                  <a:pt x="4571" y="0"/>
                </a:moveTo>
                <a:lnTo>
                  <a:pt x="4571" y="175259"/>
                </a:lnTo>
              </a:path>
              <a:path w="3068320" h="175259">
                <a:moveTo>
                  <a:pt x="3063239" y="0"/>
                </a:moveTo>
                <a:lnTo>
                  <a:pt x="3063239" y="175259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968496" y="3395472"/>
            <a:ext cx="2005964" cy="1054735"/>
            <a:chOff x="3968496" y="3395472"/>
            <a:chExt cx="2005964" cy="105473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3" y="3395472"/>
              <a:ext cx="768095" cy="9692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8496" y="3712464"/>
              <a:ext cx="1216151" cy="737616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5872" y="4520184"/>
            <a:ext cx="1328927" cy="50901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7039" y="6367271"/>
            <a:ext cx="917447" cy="49682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5552" y="5510784"/>
            <a:ext cx="222504" cy="71932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49496" y="5510784"/>
            <a:ext cx="222503" cy="7193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3440" y="5510784"/>
            <a:ext cx="234695" cy="71932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86528" y="5510784"/>
            <a:ext cx="969263" cy="768095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574547" y="1306067"/>
          <a:ext cx="9057640" cy="5562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496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253365" indent="-287020">
                        <a:lnSpc>
                          <a:spcPct val="10040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mathematical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statements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they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know,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one-digit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numbers,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255270" indent="-287020">
                        <a:lnSpc>
                          <a:spcPct val="100299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problems,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problems,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multiplication,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positive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integer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scaling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correspondence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which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connected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objects.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BDDB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BDD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41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04775">
                        <a:lnSpc>
                          <a:spcPct val="1018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daily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both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forwards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back.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78840">
                        <a:lnSpc>
                          <a:spcPct val="100000"/>
                        </a:lnSpc>
                        <a:tabLst>
                          <a:tab pos="186055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12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641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07950">
                        <a:lnSpc>
                          <a:spcPct val="1002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daily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both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forwards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back.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4,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98525">
                        <a:lnSpc>
                          <a:spcPct val="100000"/>
                        </a:lnSpc>
                        <a:tabLst>
                          <a:tab pos="183959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12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  <a:tabLst>
                          <a:tab pos="466090" algn="l"/>
                          <a:tab pos="723265" algn="l"/>
                          <a:tab pos="946150" algn="l"/>
                          <a:tab pos="2744470" algn="l"/>
                        </a:tabLst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0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0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0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12</a:t>
                      </a:r>
                      <a:r>
                        <a:rPr sz="1050" spc="2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050" spc="1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050" spc="2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050" spc="2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050" spc="2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32</a:t>
                      </a:r>
                      <a:r>
                        <a:rPr sz="1050" spc="2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0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40</a:t>
                      </a:r>
                      <a:r>
                        <a:rPr sz="1050" spc="4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75" baseline="26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44</a:t>
                      </a:r>
                      <a:r>
                        <a:rPr sz="1575" spc="375" baseline="26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575" spc="-37" baseline="26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48</a:t>
                      </a:r>
                      <a:endParaRPr sz="1575" baseline="2645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3959352" y="4520184"/>
            <a:ext cx="2009139" cy="506095"/>
            <a:chOff x="3959352" y="4520184"/>
            <a:chExt cx="2009139" cy="50609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59352" y="4520184"/>
              <a:ext cx="545591" cy="5059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1040" y="4584192"/>
              <a:ext cx="1456943" cy="405384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58184" y="6364223"/>
            <a:ext cx="539495" cy="49682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83608" y="6431279"/>
            <a:ext cx="1475231" cy="4053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169152" y="4663440"/>
            <a:ext cx="3358896" cy="43281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95871" y="3654552"/>
            <a:ext cx="2340863" cy="69189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95871" y="5385815"/>
            <a:ext cx="2340863" cy="701039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35552" y="2566416"/>
            <a:ext cx="1767839" cy="1130935"/>
            <a:chOff x="4035552" y="2566416"/>
            <a:chExt cx="1767839" cy="1130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9872" y="2566416"/>
              <a:ext cx="1463040" cy="4084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5552" y="2987040"/>
              <a:ext cx="1767840" cy="71018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5527" y="1825751"/>
            <a:ext cx="1173479" cy="685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2551" y="5605271"/>
            <a:ext cx="1700783" cy="12161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95616" y="5608320"/>
            <a:ext cx="1780032" cy="12131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16039" y="5760720"/>
            <a:ext cx="1082039" cy="9936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92551" y="4184903"/>
            <a:ext cx="707135" cy="9174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39896" y="4184903"/>
            <a:ext cx="707135" cy="9174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96384" y="4184903"/>
            <a:ext cx="707135" cy="9174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59552" y="4282440"/>
            <a:ext cx="984503" cy="73761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20840" y="4291584"/>
            <a:ext cx="1033272" cy="72847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74548" y="1306067"/>
          <a:ext cx="9058910" cy="5565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04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95250">
                        <a:lnSpc>
                          <a:spcPct val="100499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daily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both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forwards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back.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4 and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times-tables.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67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lots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8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44145">
                        <a:lnSpc>
                          <a:spcPts val="166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775">
                        <a:lnSpc>
                          <a:spcPts val="1675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8,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44880">
                        <a:lnSpc>
                          <a:spcPct val="100000"/>
                        </a:lnSpc>
                        <a:tabLst>
                          <a:tab pos="192595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24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300355">
                        <a:lnSpc>
                          <a:spcPct val="1006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knowledge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multiplying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scale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 marR="4286885">
                        <a:lnSpc>
                          <a:spcPts val="166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5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08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3308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101600" marR="260985">
                        <a:lnSpc>
                          <a:spcPct val="1004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2-digit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1-digit number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142240">
                        <a:lnSpc>
                          <a:spcPct val="9980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apply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their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calculations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expanded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…ones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812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59939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812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32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02864" y="2602992"/>
            <a:ext cx="755903" cy="10820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41007" y="2063495"/>
            <a:ext cx="2548127" cy="75590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77128" y="3224783"/>
            <a:ext cx="3493007" cy="4572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2040" y="4910328"/>
            <a:ext cx="643127" cy="122529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400032" y="4895088"/>
            <a:ext cx="76200" cy="1221105"/>
          </a:xfrm>
          <a:custGeom>
            <a:avLst/>
            <a:gdLst/>
            <a:ahLst/>
            <a:cxnLst/>
            <a:rect l="l" t="t" r="r" b="b"/>
            <a:pathLst>
              <a:path w="76200" h="1221104">
                <a:moveTo>
                  <a:pt x="38100" y="1220724"/>
                </a:moveTo>
                <a:lnTo>
                  <a:pt x="0" y="1144524"/>
                </a:lnTo>
                <a:lnTo>
                  <a:pt x="28956" y="1144524"/>
                </a:lnTo>
                <a:lnTo>
                  <a:pt x="28956" y="667512"/>
                </a:lnTo>
                <a:lnTo>
                  <a:pt x="0" y="667512"/>
                </a:lnTo>
                <a:lnTo>
                  <a:pt x="28956" y="611124"/>
                </a:lnTo>
                <a:lnTo>
                  <a:pt x="0" y="554736"/>
                </a:lnTo>
                <a:lnTo>
                  <a:pt x="28956" y="554736"/>
                </a:lnTo>
                <a:lnTo>
                  <a:pt x="28956" y="76200"/>
                </a:lnTo>
                <a:lnTo>
                  <a:pt x="0" y="76200"/>
                </a:lnTo>
                <a:lnTo>
                  <a:pt x="38100" y="0"/>
                </a:lnTo>
                <a:lnTo>
                  <a:pt x="76200" y="76200"/>
                </a:lnTo>
                <a:lnTo>
                  <a:pt x="48768" y="76200"/>
                </a:lnTo>
                <a:lnTo>
                  <a:pt x="48768" y="554736"/>
                </a:lnTo>
                <a:lnTo>
                  <a:pt x="76200" y="554736"/>
                </a:lnTo>
                <a:lnTo>
                  <a:pt x="70104" y="566928"/>
                </a:lnTo>
                <a:lnTo>
                  <a:pt x="48768" y="611124"/>
                </a:lnTo>
                <a:lnTo>
                  <a:pt x="70104" y="655319"/>
                </a:lnTo>
                <a:lnTo>
                  <a:pt x="76200" y="667512"/>
                </a:lnTo>
                <a:lnTo>
                  <a:pt x="48768" y="667512"/>
                </a:lnTo>
                <a:lnTo>
                  <a:pt x="48768" y="1144524"/>
                </a:lnTo>
                <a:lnTo>
                  <a:pt x="76200" y="1144524"/>
                </a:lnTo>
                <a:lnTo>
                  <a:pt x="70104" y="1158239"/>
                </a:lnTo>
                <a:lnTo>
                  <a:pt x="38100" y="1220724"/>
                </a:lnTo>
                <a:close/>
              </a:path>
            </a:pathLst>
          </a:custGeom>
          <a:solidFill>
            <a:srgbClr val="1D9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8272" y="2252472"/>
            <a:ext cx="1807463" cy="17129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6159" y="2785872"/>
            <a:ext cx="1941575" cy="10180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8400" y="2788919"/>
            <a:ext cx="1018031" cy="10180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1184" y="4892039"/>
            <a:ext cx="1075943" cy="75895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987039" y="4968239"/>
            <a:ext cx="481965" cy="234950"/>
            <a:chOff x="2987039" y="4968239"/>
            <a:chExt cx="481965" cy="23495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7039" y="4968239"/>
              <a:ext cx="225551" cy="2346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3927" y="4968239"/>
              <a:ext cx="234695" cy="23469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987039" y="5388864"/>
            <a:ext cx="490855" cy="213360"/>
            <a:chOff x="2987039" y="5388864"/>
            <a:chExt cx="490855" cy="21336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87039" y="5388864"/>
              <a:ext cx="225551" cy="2133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2215" y="5388864"/>
              <a:ext cx="225551" cy="21335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587496" y="5388864"/>
            <a:ext cx="490855" cy="213360"/>
            <a:chOff x="3587496" y="5388864"/>
            <a:chExt cx="490855" cy="21336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7496" y="5388864"/>
              <a:ext cx="234695" cy="2133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52672" y="5388864"/>
              <a:ext cx="225551" cy="21335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187952" y="5388864"/>
            <a:ext cx="490855" cy="213360"/>
            <a:chOff x="4187952" y="5388864"/>
            <a:chExt cx="490855" cy="213360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87952" y="5388864"/>
              <a:ext cx="234695" cy="2133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53128" y="5388864"/>
              <a:ext cx="225551" cy="213359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6324600" y="4791455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>
                <a:moveTo>
                  <a:pt x="0" y="0"/>
                </a:moveTo>
                <a:lnTo>
                  <a:pt x="358139" y="0"/>
                </a:lnTo>
              </a:path>
            </a:pathLst>
          </a:custGeom>
          <a:ln w="76200">
            <a:solidFill>
              <a:srgbClr val="FD52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24600" y="5009388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76200">
            <a:solidFill>
              <a:srgbClr val="1D9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574548" y="1306067"/>
          <a:ext cx="8963659" cy="489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365">
                <a:tc>
                  <a:txBody>
                    <a:bodyPr/>
                    <a:lstStyle/>
                    <a:p>
                      <a:pPr marL="101600" marR="212090" algn="just">
                        <a:lnSpc>
                          <a:spcPct val="100699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b="1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2-digit</a:t>
                      </a:r>
                      <a:r>
                        <a:rPr sz="1400" b="1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b="1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42240">
                        <a:lnSpc>
                          <a:spcPct val="1004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apply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their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calculations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expanded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multiplied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84705">
                        <a:lnSpc>
                          <a:spcPct val="100000"/>
                        </a:lnSpc>
                        <a:tabLst>
                          <a:tab pos="3751579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350" baseline="3086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45</a:t>
                      </a:r>
                      <a:r>
                        <a:rPr sz="1350" spc="217" baseline="3086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aseline="2160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350" spc="254" baseline="2160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350" spc="-75" baseline="3086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350" baseline="30864">
                        <a:latin typeface="Calibri"/>
                        <a:cs typeface="Calibri"/>
                      </a:endParaRPr>
                    </a:p>
                    <a:p>
                      <a:pPr marL="21634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21410" algn="ctr">
                        <a:lnSpc>
                          <a:spcPts val="1085"/>
                        </a:lnSpc>
                        <a:spcBef>
                          <a:spcPts val="775"/>
                        </a:spcBef>
                        <a:tabLst>
                          <a:tab pos="1729739" algn="l"/>
                        </a:tabLst>
                      </a:pP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0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000" spc="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0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500" baseline="2777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500" spc="15" baseline="2777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aseline="2777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500" spc="30" baseline="2777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500" spc="-75" baseline="2777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500" baseline="2777">
                        <a:latin typeface="Calibri"/>
                        <a:cs typeface="Calibri"/>
                      </a:endParaRPr>
                    </a:p>
                    <a:p>
                      <a:pPr marL="2084705">
                        <a:lnSpc>
                          <a:spcPts val="156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Scaling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420370">
                        <a:lnSpc>
                          <a:spcPct val="1004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on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scaling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size)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opposed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repeated addition.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 ….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15515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14245">
                        <a:lnSpc>
                          <a:spcPct val="100000"/>
                        </a:lnSpc>
                        <a:tabLst>
                          <a:tab pos="2562225" algn="l"/>
                          <a:tab pos="2921635" algn="l"/>
                        </a:tabLst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 marR="517525">
                        <a:lnSpc>
                          <a:spcPts val="1660"/>
                        </a:lnSpc>
                        <a:spcBef>
                          <a:spcPts val="134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 times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triangles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circles.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length/height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74434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63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Smith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twice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height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Jo.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1216" y="2197607"/>
            <a:ext cx="3474720" cy="1691639"/>
            <a:chOff x="2871216" y="2197607"/>
            <a:chExt cx="3474720" cy="16916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1216" y="2834639"/>
              <a:ext cx="2026919" cy="1054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8616" y="2197607"/>
              <a:ext cx="1417319" cy="16916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548" y="1306067"/>
          <a:ext cx="9058910" cy="532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27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Correspondence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(How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ways?)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29539">
                        <a:lnSpc>
                          <a:spcPct val="998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work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systematically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possible combinations.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3732529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1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possible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possibilities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56965" marR="426084">
                        <a:lnSpc>
                          <a:spcPct val="1020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hat,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possible scarves.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569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65696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possibilities 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0" y="4242815"/>
            <a:ext cx="588263" cy="13411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2296" y="3825240"/>
            <a:ext cx="1566671" cy="15179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3960" y="4157472"/>
            <a:ext cx="2298191" cy="4815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548" y="1306067"/>
          <a:ext cx="9058910" cy="5572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97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1160" indent="-286385">
                        <a:lnSpc>
                          <a:spcPts val="167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298450" indent="-287020">
                        <a:lnSpc>
                          <a:spcPts val="168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value,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derived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mentally,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including: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multiplying by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1;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together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ts val="1635"/>
                        </a:lnSpc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Recognise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factor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pairs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commutativity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calculations.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137795" indent="-287020">
                        <a:lnSpc>
                          <a:spcPts val="167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three-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one-digit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number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 layout.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255270" indent="-287020">
                        <a:lnSpc>
                          <a:spcPts val="168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multiplying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adding,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distributive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law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integer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scaling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harder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>
                        <a:lnSpc>
                          <a:spcPts val="163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correspondence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connected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DF2C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DF2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101600" marR="691515">
                        <a:lnSpc>
                          <a:spcPct val="102899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Times-table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94615" algn="just">
                        <a:lnSpc>
                          <a:spcPct val="998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daily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both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forwards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back.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ts val="1675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104775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multiplied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48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6845" algn="r">
                        <a:lnSpc>
                          <a:spcPts val="1675"/>
                        </a:lnSpc>
                        <a:spcBef>
                          <a:spcPts val="9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1515">
                        <a:lnSpc>
                          <a:spcPts val="164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1515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60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4465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6845" algn="r">
                        <a:lnSpc>
                          <a:spcPts val="155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49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3272" y="4946903"/>
            <a:ext cx="2676143" cy="4815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29127" y="6041135"/>
            <a:ext cx="2441448" cy="4297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6128" y="6041135"/>
            <a:ext cx="493775" cy="4084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1696" y="6501384"/>
            <a:ext cx="2005583" cy="3566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52672" y="4328159"/>
            <a:ext cx="691895" cy="110337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360" y="2081783"/>
            <a:ext cx="1359408" cy="8717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7416" y="3557015"/>
            <a:ext cx="1435608" cy="11856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7335" y="3681984"/>
            <a:ext cx="1722119" cy="10607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547" y="1306067"/>
          <a:ext cx="9054465" cy="567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0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88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5" gridSpan="8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2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1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2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first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answer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64640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64640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646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their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101600">
                        <a:lnSpc>
                          <a:spcPts val="1485"/>
                        </a:lnSpc>
                      </a:pP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sz="140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marL="101600">
                        <a:lnSpc>
                          <a:spcPts val="147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commutativity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marL="101600">
                        <a:lnSpc>
                          <a:spcPts val="151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efficiently.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Factor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pairs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…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…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3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2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38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1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30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…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3180" marB="0"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explore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equivalent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6175">
                <a:tc>
                  <a:txBody>
                    <a:bodyPr/>
                    <a:lstStyle/>
                    <a:p>
                      <a:pPr marL="101600">
                        <a:lnSpc>
                          <a:spcPts val="146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calculations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 different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ts val="167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pairs.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71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0711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152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197485">
                        <a:lnSpc>
                          <a:spcPct val="99700"/>
                        </a:lnSpc>
                        <a:spcBef>
                          <a:spcPts val="12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over-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generalise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multiplying by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always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results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zeros.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cause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issues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later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multiplying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decimals.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104775" marR="104775">
                        <a:lnSpc>
                          <a:spcPct val="1036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move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left.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608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35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1125" marR="455295">
                        <a:lnSpc>
                          <a:spcPct val="1036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move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left.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28189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1,400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68751" y="5678423"/>
            <a:ext cx="1054608" cy="5608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68751" y="6288023"/>
            <a:ext cx="1054608" cy="57911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092952" y="5678423"/>
            <a:ext cx="1728470" cy="1198245"/>
            <a:chOff x="6092952" y="5678423"/>
            <a:chExt cx="1728470" cy="119824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2952" y="5678423"/>
              <a:ext cx="1728216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9528" y="6288023"/>
              <a:ext cx="1691639" cy="588263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551" y="2414016"/>
            <a:ext cx="2261615" cy="12435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2072" y="4273296"/>
            <a:ext cx="1655063" cy="13472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815840" y="4398264"/>
            <a:ext cx="1146175" cy="1321435"/>
            <a:chOff x="4815840" y="4398264"/>
            <a:chExt cx="1146175" cy="13214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40" y="4398264"/>
              <a:ext cx="1146047" cy="11308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42903" y="5526023"/>
              <a:ext cx="715010" cy="193675"/>
            </a:xfrm>
            <a:custGeom>
              <a:avLst/>
              <a:gdLst/>
              <a:ahLst/>
              <a:cxnLst/>
              <a:rect l="l" t="t" r="r" b="b"/>
              <a:pathLst>
                <a:path w="715010" h="193675">
                  <a:moveTo>
                    <a:pt x="35052" y="158496"/>
                  </a:moveTo>
                  <a:lnTo>
                    <a:pt x="22860" y="158496"/>
                  </a:lnTo>
                  <a:lnTo>
                    <a:pt x="22860" y="7620"/>
                  </a:lnTo>
                  <a:lnTo>
                    <a:pt x="10668" y="7620"/>
                  </a:lnTo>
                  <a:lnTo>
                    <a:pt x="10668" y="158496"/>
                  </a:lnTo>
                  <a:lnTo>
                    <a:pt x="0" y="158496"/>
                  </a:lnTo>
                  <a:lnTo>
                    <a:pt x="16764" y="193548"/>
                  </a:lnTo>
                  <a:lnTo>
                    <a:pt x="32004" y="164592"/>
                  </a:lnTo>
                  <a:lnTo>
                    <a:pt x="35052" y="158496"/>
                  </a:lnTo>
                  <a:close/>
                </a:path>
                <a:path w="715010" h="193675">
                  <a:moveTo>
                    <a:pt x="714756" y="150876"/>
                  </a:moveTo>
                  <a:lnTo>
                    <a:pt x="702564" y="150876"/>
                  </a:lnTo>
                  <a:lnTo>
                    <a:pt x="702564" y="0"/>
                  </a:lnTo>
                  <a:lnTo>
                    <a:pt x="690372" y="0"/>
                  </a:lnTo>
                  <a:lnTo>
                    <a:pt x="690372" y="150876"/>
                  </a:lnTo>
                  <a:lnTo>
                    <a:pt x="678180" y="150876"/>
                  </a:lnTo>
                  <a:lnTo>
                    <a:pt x="696468" y="185928"/>
                  </a:lnTo>
                  <a:lnTo>
                    <a:pt x="711708" y="156972"/>
                  </a:lnTo>
                  <a:lnTo>
                    <a:pt x="714756" y="150876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6039" y="4501896"/>
            <a:ext cx="3005327" cy="76809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74548" y="1306067"/>
          <a:ext cx="9058910" cy="532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1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73050">
                        <a:lnSpc>
                          <a:spcPct val="100699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knowledge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multiplying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 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scale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 marR="4327525">
                        <a:lnSpc>
                          <a:spcPts val="166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equal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ts val="163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0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7140">
                        <a:lnSpc>
                          <a:spcPct val="100000"/>
                        </a:lnSpc>
                        <a:spcBef>
                          <a:spcPts val="560"/>
                        </a:spcBef>
                        <a:tabLst>
                          <a:tab pos="403288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7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4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7140">
                        <a:lnSpc>
                          <a:spcPts val="1480"/>
                        </a:lnSpc>
                        <a:tabLst>
                          <a:tab pos="4034154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210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7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7140">
                        <a:lnSpc>
                          <a:spcPts val="1490"/>
                        </a:lnSpc>
                        <a:tabLst>
                          <a:tab pos="403288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700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2,100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7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2,100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strategies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…ones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579880" algn="ctr">
                        <a:lnSpc>
                          <a:spcPct val="100000"/>
                        </a:lnSpc>
                      </a:pPr>
                      <a:r>
                        <a:rPr sz="14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139315">
                        <a:lnSpc>
                          <a:spcPts val="1645"/>
                        </a:lnSpc>
                        <a:spcBef>
                          <a:spcPts val="5"/>
                        </a:spcBef>
                        <a:tabLst>
                          <a:tab pos="2843530" algn="l"/>
                        </a:tabLst>
                      </a:pPr>
                      <a:r>
                        <a:rPr sz="14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175" spc="-75" baseline="19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175" baseline="1915">
                        <a:latin typeface="Calibri"/>
                        <a:cs typeface="Calibri"/>
                      </a:endParaRPr>
                    </a:p>
                    <a:p>
                      <a:pPr marL="3747135">
                        <a:lnSpc>
                          <a:spcPts val="144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48</a:t>
                      </a:r>
                      <a:r>
                        <a:rPr sz="1400" spc="4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282700" algn="ctr">
                        <a:lnSpc>
                          <a:spcPts val="1060"/>
                        </a:lnSpc>
                        <a:tabLst>
                          <a:tab pos="665480" algn="l"/>
                        </a:tabLst>
                      </a:pPr>
                      <a:r>
                        <a:rPr sz="10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0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0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0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0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2153285" algn="l"/>
                          <a:tab pos="283654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78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175" spc="-37" baseline="383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2175" baseline="383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175" spc="-37" baseline="383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2175" baseline="3831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101600">
                        <a:lnSpc>
                          <a:spcPts val="148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0825">
                <a:tc>
                  <a:txBody>
                    <a:bodyPr/>
                    <a:lstStyle/>
                    <a:p>
                      <a:pPr marL="101600">
                        <a:lnSpc>
                          <a:spcPts val="14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informal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0415" y="4861559"/>
            <a:ext cx="1368551" cy="11094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7559" y="5053584"/>
            <a:ext cx="2289047" cy="92354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559552" y="5120639"/>
            <a:ext cx="1430020" cy="838200"/>
            <a:chOff x="5559552" y="5120639"/>
            <a:chExt cx="1430020" cy="8382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0384" y="5120639"/>
              <a:ext cx="868679" cy="838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52160" y="5547360"/>
              <a:ext cx="265175" cy="243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9552" y="5547360"/>
              <a:ext cx="262127" cy="24383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947416" y="3044951"/>
            <a:ext cx="807720" cy="615950"/>
            <a:chOff x="2947416" y="3044951"/>
            <a:chExt cx="807720" cy="61595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7416" y="3044951"/>
              <a:ext cx="396239" cy="4053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8896" y="3252216"/>
              <a:ext cx="396239" cy="40843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843527" y="2569464"/>
            <a:ext cx="4502150" cy="1170940"/>
            <a:chOff x="3843527" y="2569464"/>
            <a:chExt cx="4502150" cy="117094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3527" y="2569464"/>
              <a:ext cx="2816351" cy="1170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2551" y="2651760"/>
              <a:ext cx="1642871" cy="1085087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97823" y="2685288"/>
            <a:ext cx="1054608" cy="99364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10839" y="3919727"/>
            <a:ext cx="2295143" cy="83515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16952" y="3834384"/>
            <a:ext cx="1929383" cy="106375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74548" y="1306067"/>
          <a:ext cx="8964293" cy="55594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074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Nursery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6D8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55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91160" marR="601980" indent="-287020">
                        <a:lnSpc>
                          <a:spcPct val="100600"/>
                        </a:lnSpc>
                        <a:spcBef>
                          <a:spcPts val="8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recommend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focusing on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noticing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representing small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quantities,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perceptual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subitising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counting.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6D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8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b="1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08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Instantly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519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06045">
                        <a:lnSpc>
                          <a:spcPct val="1020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correspondence.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9779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50" dirty="0">
                          <a:solidFill>
                            <a:srgbClr val="1D9EAC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larger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E.g.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Collect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beanbags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game.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b="1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00025">
                        <a:lnSpc>
                          <a:spcPct val="1028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showing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1,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fingers.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Show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numerals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24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12090">
                        <a:lnSpc>
                          <a:spcPct val="102899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stories,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songs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now?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69208" y="5416296"/>
            <a:ext cx="466343" cy="42671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87039" y="5526023"/>
            <a:ext cx="414527" cy="29260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224271" y="5995415"/>
            <a:ext cx="978408" cy="786383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93179" y="4213859"/>
            <a:ext cx="338455" cy="241300"/>
            <a:chOff x="6393179" y="4213859"/>
            <a:chExt cx="338455" cy="241300"/>
          </a:xfrm>
        </p:grpSpPr>
        <p:sp>
          <p:nvSpPr>
            <p:cNvPr id="3" name="object 3"/>
            <p:cNvSpPr/>
            <p:nvPr/>
          </p:nvSpPr>
          <p:spPr>
            <a:xfrm>
              <a:off x="6399276" y="4219955"/>
              <a:ext cx="326390" cy="228600"/>
            </a:xfrm>
            <a:custGeom>
              <a:avLst/>
              <a:gdLst/>
              <a:ahLst/>
              <a:cxnLst/>
              <a:rect l="l" t="t" r="r" b="b"/>
              <a:pathLst>
                <a:path w="326390" h="228600">
                  <a:moveTo>
                    <a:pt x="326135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326135" y="0"/>
                  </a:lnTo>
                  <a:lnTo>
                    <a:pt x="326135" y="228600"/>
                  </a:lnTo>
                  <a:close/>
                </a:path>
              </a:pathLst>
            </a:custGeom>
            <a:solidFill>
              <a:srgbClr val="FD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99276" y="4213859"/>
              <a:ext cx="326390" cy="241300"/>
            </a:xfrm>
            <a:custGeom>
              <a:avLst/>
              <a:gdLst/>
              <a:ahLst/>
              <a:cxnLst/>
              <a:rect l="l" t="t" r="r" b="b"/>
              <a:pathLst>
                <a:path w="326390" h="241300">
                  <a:moveTo>
                    <a:pt x="0" y="0"/>
                  </a:moveTo>
                  <a:lnTo>
                    <a:pt x="0" y="240791"/>
                  </a:lnTo>
                </a:path>
                <a:path w="326390" h="241300">
                  <a:moveTo>
                    <a:pt x="326135" y="0"/>
                  </a:moveTo>
                  <a:lnTo>
                    <a:pt x="326135" y="240791"/>
                  </a:lnTo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93180" y="4213872"/>
              <a:ext cx="338455" cy="241300"/>
            </a:xfrm>
            <a:custGeom>
              <a:avLst/>
              <a:gdLst/>
              <a:ahLst/>
              <a:cxnLst/>
              <a:rect l="l" t="t" r="r" b="b"/>
              <a:pathLst>
                <a:path w="338454" h="241300">
                  <a:moveTo>
                    <a:pt x="338315" y="228600"/>
                  </a:moveTo>
                  <a:lnTo>
                    <a:pt x="0" y="228600"/>
                  </a:lnTo>
                  <a:lnTo>
                    <a:pt x="0" y="240792"/>
                  </a:lnTo>
                  <a:lnTo>
                    <a:pt x="338315" y="240792"/>
                  </a:lnTo>
                  <a:lnTo>
                    <a:pt x="338315" y="228600"/>
                  </a:lnTo>
                  <a:close/>
                </a:path>
                <a:path w="338454" h="241300">
                  <a:moveTo>
                    <a:pt x="33831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38315" y="12192"/>
                  </a:lnTo>
                  <a:lnTo>
                    <a:pt x="338315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912363" y="4213859"/>
            <a:ext cx="338455" cy="241300"/>
            <a:chOff x="2912363" y="4213859"/>
            <a:chExt cx="338455" cy="241300"/>
          </a:xfrm>
        </p:grpSpPr>
        <p:sp>
          <p:nvSpPr>
            <p:cNvPr id="7" name="object 7"/>
            <p:cNvSpPr/>
            <p:nvPr/>
          </p:nvSpPr>
          <p:spPr>
            <a:xfrm>
              <a:off x="2918459" y="4219955"/>
              <a:ext cx="326390" cy="228600"/>
            </a:xfrm>
            <a:custGeom>
              <a:avLst/>
              <a:gdLst/>
              <a:ahLst/>
              <a:cxnLst/>
              <a:rect l="l" t="t" r="r" b="b"/>
              <a:pathLst>
                <a:path w="326389" h="228600">
                  <a:moveTo>
                    <a:pt x="326136" y="228600"/>
                  </a:moveTo>
                  <a:lnTo>
                    <a:pt x="0" y="228600"/>
                  </a:lnTo>
                  <a:lnTo>
                    <a:pt x="0" y="0"/>
                  </a:lnTo>
                  <a:lnTo>
                    <a:pt x="326136" y="0"/>
                  </a:lnTo>
                  <a:lnTo>
                    <a:pt x="326136" y="228600"/>
                  </a:lnTo>
                  <a:close/>
                </a:path>
              </a:pathLst>
            </a:custGeom>
            <a:solidFill>
              <a:srgbClr val="FD5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8459" y="4213859"/>
              <a:ext cx="326390" cy="241300"/>
            </a:xfrm>
            <a:custGeom>
              <a:avLst/>
              <a:gdLst/>
              <a:ahLst/>
              <a:cxnLst/>
              <a:rect l="l" t="t" r="r" b="b"/>
              <a:pathLst>
                <a:path w="326389" h="241300">
                  <a:moveTo>
                    <a:pt x="0" y="0"/>
                  </a:moveTo>
                  <a:lnTo>
                    <a:pt x="0" y="240791"/>
                  </a:lnTo>
                </a:path>
                <a:path w="326389" h="241300">
                  <a:moveTo>
                    <a:pt x="326136" y="0"/>
                  </a:moveTo>
                  <a:lnTo>
                    <a:pt x="326136" y="240791"/>
                  </a:lnTo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2364" y="4213872"/>
              <a:ext cx="338455" cy="241300"/>
            </a:xfrm>
            <a:custGeom>
              <a:avLst/>
              <a:gdLst/>
              <a:ahLst/>
              <a:cxnLst/>
              <a:rect l="l" t="t" r="r" b="b"/>
              <a:pathLst>
                <a:path w="338455" h="241300">
                  <a:moveTo>
                    <a:pt x="338315" y="228600"/>
                  </a:moveTo>
                  <a:lnTo>
                    <a:pt x="0" y="228600"/>
                  </a:lnTo>
                  <a:lnTo>
                    <a:pt x="0" y="240792"/>
                  </a:lnTo>
                  <a:lnTo>
                    <a:pt x="338315" y="240792"/>
                  </a:lnTo>
                  <a:lnTo>
                    <a:pt x="338315" y="228600"/>
                  </a:lnTo>
                  <a:close/>
                </a:path>
                <a:path w="338455" h="241300">
                  <a:moveTo>
                    <a:pt x="33831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38315" y="12192"/>
                  </a:lnTo>
                  <a:lnTo>
                    <a:pt x="338315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3496" y="5541264"/>
            <a:ext cx="3553967" cy="125882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912363" y="4509515"/>
          <a:ext cx="2039620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393180" y="4509515"/>
          <a:ext cx="2364105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  <a:solidFill>
                      <a:srgbClr val="FDE9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74548" y="1306067"/>
          <a:ext cx="9058910" cy="5562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marL="101600" marR="556895">
                        <a:lnSpc>
                          <a:spcPct val="1004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by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03200">
                        <a:lnSpc>
                          <a:spcPct val="998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short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introduced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first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time,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initially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expanded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 by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 marR="694690">
                        <a:lnSpc>
                          <a:spcPts val="166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Scaling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421640">
                        <a:lnSpc>
                          <a:spcPct val="1004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on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scaling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size).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3714750" algn="l"/>
                        </a:tabLst>
                      </a:pP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9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9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  <a:tabLst>
                          <a:tab pos="357314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computer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mouse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costs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£7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A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ribbon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cm.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tabLst>
                          <a:tab pos="3570604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keyboard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costs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much.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A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yellow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ribbon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long.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56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Correspondence</a:t>
                      </a:r>
                      <a:r>
                        <a:rPr sz="1400" b="1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273050">
                        <a:lnSpc>
                          <a:spcPct val="99800"/>
                        </a:lnSpc>
                        <a:spcBef>
                          <a:spcPts val="12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show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possible combinations.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3727450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1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possibilities. There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possibilities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4145" marR="4344035" indent="-400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pizza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offers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choice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toppings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bases.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014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9983" y="2441448"/>
            <a:ext cx="1365504" cy="13197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9496" y="2273807"/>
            <a:ext cx="3185159" cy="153009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04759" y="2292095"/>
            <a:ext cx="1834895" cy="1530095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Multiplication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67371" y="6077712"/>
          <a:ext cx="2038350" cy="346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  <a:lnB w="1270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B60"/>
                      </a:solidFill>
                      <a:prstDash val="solid"/>
                    </a:lnL>
                    <a:lnR w="12700">
                      <a:solidFill>
                        <a:srgbClr val="002B60"/>
                      </a:solidFill>
                      <a:prstDash val="solid"/>
                    </a:lnR>
                    <a:lnT w="1270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4547" y="1315212"/>
          <a:ext cx="8973184" cy="5455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6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2B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2B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641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percentages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126364">
                        <a:lnSpc>
                          <a:spcPct val="101400"/>
                        </a:lnSpc>
                        <a:spcBef>
                          <a:spcPts val="159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first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learn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1%,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10%,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20%,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25%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before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multiples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these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amounts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percentage.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129539">
                        <a:lnSpc>
                          <a:spcPts val="1600"/>
                        </a:lnSpc>
                        <a:spcBef>
                          <a:spcPts val="36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lots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100%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%,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980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25%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made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%,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155" marR="334010">
                        <a:lnSpc>
                          <a:spcPct val="1042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30%,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multiply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23%,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1%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ts val="167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99%,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1%,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93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Calculations</a:t>
                      </a:r>
                      <a:r>
                        <a:rPr sz="1400" b="1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ratio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114935">
                        <a:lnSpc>
                          <a:spcPct val="100699"/>
                        </a:lnSpc>
                        <a:spcBef>
                          <a:spcPts val="16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multiplicative relationship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ratios.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5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keep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ratio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equivalent.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160655">
                        <a:lnSpc>
                          <a:spcPts val="166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ratio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help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447675">
                        <a:lnSpc>
                          <a:spcPct val="100699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both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horizontal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vertical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multiplicative relationships.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every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12920">
                        <a:lnSpc>
                          <a:spcPct val="100000"/>
                        </a:lnSpc>
                        <a:tabLst>
                          <a:tab pos="4634230" algn="l"/>
                          <a:tab pos="4981575" algn="l"/>
                          <a:tab pos="5327650" algn="l"/>
                          <a:tab pos="5674995" algn="l"/>
                          <a:tab pos="6002655" algn="l"/>
                          <a:tab pos="6331585" algn="l"/>
                        </a:tabLst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2419350" algn="r">
                        <a:lnSpc>
                          <a:spcPts val="1045"/>
                        </a:lnSpc>
                        <a:spcBef>
                          <a:spcPts val="334"/>
                        </a:spcBef>
                      </a:pPr>
                      <a:r>
                        <a:rPr sz="9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Adults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R="2426335" algn="r">
                        <a:lnSpc>
                          <a:spcPts val="1045"/>
                        </a:lnSpc>
                      </a:pPr>
                      <a:r>
                        <a:rPr sz="9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4317365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4638675" algn="l"/>
                          <a:tab pos="4926965" algn="l"/>
                          <a:tab pos="5272405" algn="l"/>
                        </a:tabLst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1696" y="2225039"/>
            <a:ext cx="2447543" cy="6035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5752" y="2151888"/>
            <a:ext cx="3672840" cy="5181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2551" y="3995928"/>
            <a:ext cx="3843527" cy="14904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64096" y="3758184"/>
            <a:ext cx="2538983" cy="177698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Division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740" y="1293876"/>
          <a:ext cx="9040495" cy="5353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5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13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Nursery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D6D83"/>
                    </a:solidFill>
                  </a:tcPr>
                </a:tc>
                <a:tc>
                  <a:txBody>
                    <a:bodyPr/>
                    <a:lstStyle/>
                    <a:p>
                      <a:pPr marL="389890" marR="466725" indent="-285115">
                        <a:lnSpc>
                          <a:spcPct val="104500"/>
                        </a:lnSpc>
                        <a:spcBef>
                          <a:spcPts val="1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Continue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55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subitising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 a foundation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 later</a:t>
                      </a:r>
                      <a:r>
                        <a:rPr sz="1550" spc="1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550" spc="1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(see</a:t>
                      </a:r>
                      <a:r>
                        <a:rPr sz="155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subtraction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sections)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81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Reception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48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half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quarter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Division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740" y="1293876"/>
          <a:ext cx="9040495" cy="5539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5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32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1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1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1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550" spc="1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550" spc="1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52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1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1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1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remainders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6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55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set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07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550" spc="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set</a:t>
                      </a:r>
                      <a:r>
                        <a:rPr sz="155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1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dirty="0"/>
              <a:t>Progression</a:t>
            </a:r>
            <a:r>
              <a:rPr spc="-75" dirty="0"/>
              <a:t>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skills</a:t>
            </a:r>
            <a:r>
              <a:rPr spc="-125" dirty="0"/>
              <a:t> </a:t>
            </a:r>
            <a:r>
              <a:rPr dirty="0"/>
              <a:t>-</a:t>
            </a:r>
            <a:r>
              <a:rPr spc="-95" dirty="0"/>
              <a:t> </a:t>
            </a:r>
            <a:r>
              <a:rPr spc="-10" dirty="0"/>
              <a:t>Division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73987"/>
              </p:ext>
            </p:extLst>
          </p:nvPr>
        </p:nvGraphicFramePr>
        <p:xfrm>
          <a:off x="586740" y="1293876"/>
          <a:ext cx="8946514" cy="5447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99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b="1" spc="-75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10" dirty="0">
                          <a:solidFill>
                            <a:srgbClr val="F6F7F7"/>
                          </a:solidFill>
                          <a:latin typeface="Calibri"/>
                          <a:cs typeface="Calibri"/>
                        </a:rPr>
                        <a:t>Skill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002B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319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8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8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55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9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1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 1</a:t>
                      </a:r>
                      <a:r>
                        <a:rPr sz="1550" spc="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itself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1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30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550" spc="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550" spc="1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550" spc="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550" spc="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550" spc="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1210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550" spc="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550" spc="1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55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48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9890" indent="-28511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Arial"/>
                        <a:buChar char="•"/>
                        <a:tabLst>
                          <a:tab pos="389890" algn="l"/>
                        </a:tabLst>
                      </a:pPr>
                      <a:endParaRPr sz="1550" dirty="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3152" y="5309616"/>
            <a:ext cx="1758695" cy="5608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4548" y="1374648"/>
          <a:ext cx="8964295" cy="546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32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Reception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>
                  <a:txBody>
                    <a:bodyPr/>
                    <a:lstStyle/>
                    <a:p>
                      <a:pPr marL="391160" marR="620395" indent="-287020">
                        <a:lnSpc>
                          <a:spcPct val="102899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deep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composition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(recognise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without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counting)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up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419100" indent="-287020">
                        <a:lnSpc>
                          <a:spcPts val="1639"/>
                        </a:lnSpc>
                        <a:spcBef>
                          <a:spcPts val="9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Automatically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(without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reference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rhymes,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aids)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number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ts val="1660"/>
                        </a:lnSpc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Explore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evens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odds,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distributed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8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EBF4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b="1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96520">
                        <a:lnSpc>
                          <a:spcPct val="997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practical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activities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items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during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snack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time.</a:t>
                      </a:r>
                      <a:r>
                        <a:rPr sz="1400" spc="1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check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whether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items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been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fairly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(equally).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 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434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151765">
                        <a:lnSpc>
                          <a:spcPct val="99700"/>
                        </a:lnSpc>
                        <a:spcBef>
                          <a:spcPts val="13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opportunities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tidying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during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snack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time.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Encourage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check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has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amount.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899025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9983" y="4434840"/>
            <a:ext cx="1844040" cy="6156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1496" y="4279391"/>
            <a:ext cx="1414271" cy="7772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6728" y="3977640"/>
            <a:ext cx="1996439" cy="1072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92551" y="5977128"/>
            <a:ext cx="1892808" cy="7772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95671" y="6041135"/>
            <a:ext cx="1627632" cy="7772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22007" y="6135623"/>
            <a:ext cx="2566416" cy="6827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4548" y="1306067"/>
          <a:ext cx="9057640" cy="5525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0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633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91160" marR="375285" indent="-287020">
                        <a:lnSpc>
                          <a:spcPct val="102899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simple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step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division,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concrete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objects,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pictorial representations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arrays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teacher.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ts val="1675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Recognise,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half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quantity.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285115" indent="-287020">
                        <a:lnSpc>
                          <a:spcPts val="1660"/>
                        </a:lnSpc>
                        <a:spcBef>
                          <a:spcPts val="7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Recognise,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quarter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four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shape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quantity.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  <a:solidFill>
                      <a:srgbClr val="F9D1C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  <a:solidFill>
                      <a:srgbClr val="F9D1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75">
                <a:tc>
                  <a:txBody>
                    <a:bodyPr/>
                    <a:lstStyle/>
                    <a:p>
                      <a:pPr marL="101600" marR="648335">
                        <a:lnSpc>
                          <a:spcPct val="102899"/>
                        </a:lnSpc>
                        <a:spcBef>
                          <a:spcPts val="219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14935">
                        <a:lnSpc>
                          <a:spcPct val="996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physically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move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They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also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circle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pictures.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08915">
                        <a:lnSpc>
                          <a:spcPct val="100699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 marR="446405">
                        <a:lnSpc>
                          <a:spcPct val="102899"/>
                        </a:lnSpc>
                        <a:spcBef>
                          <a:spcPts val="21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Circle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5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marR="714375">
                        <a:lnSpc>
                          <a:spcPct val="102899"/>
                        </a:lnSpc>
                        <a:spcBef>
                          <a:spcPts val="219"/>
                        </a:spcBef>
                      </a:pP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cubes.</a:t>
                      </a:r>
                      <a:r>
                        <a:rPr sz="1400" spc="5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045">
                <a:tc>
                  <a:txBody>
                    <a:bodyPr/>
                    <a:lstStyle/>
                    <a:p>
                      <a:pPr marL="101600" marR="608330">
                        <a:lnSpc>
                          <a:spcPct val="103600"/>
                        </a:lnSpc>
                        <a:spcBef>
                          <a:spcPts val="219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85725">
                        <a:lnSpc>
                          <a:spcPct val="998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check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been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fairly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same.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 marR="461009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been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on/in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Take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cubes.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them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9607" y="3541776"/>
            <a:ext cx="1859279" cy="6156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6183" y="4334255"/>
            <a:ext cx="1338071" cy="4267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2664" y="3529584"/>
            <a:ext cx="1432559" cy="10149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8183" y="3587496"/>
            <a:ext cx="1670303" cy="5212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92551" y="5394960"/>
            <a:ext cx="3243071" cy="6248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9607" y="6138671"/>
            <a:ext cx="3176015" cy="6248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58583" y="5538215"/>
            <a:ext cx="1639823" cy="5242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4548" y="1306067"/>
          <a:ext cx="9058910" cy="597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4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75260">
                        <a:lnSpc>
                          <a:spcPct val="100499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practical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opportunities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circling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picture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given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half.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05740">
                        <a:lnSpc>
                          <a:spcPct val="103600"/>
                        </a:lnSpc>
                        <a:spcBef>
                          <a:spcPts val="1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half,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549275">
                        <a:lnSpc>
                          <a:spcPct val="1036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half,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6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half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82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quarter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88900">
                        <a:lnSpc>
                          <a:spcPct val="1004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practical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opportunities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pictures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bar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models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quarter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finding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given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quarter.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47015">
                        <a:lnSpc>
                          <a:spcPct val="102899"/>
                        </a:lnSpc>
                        <a:spcBef>
                          <a:spcPts val="229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quarter,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quarter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252729">
                        <a:lnSpc>
                          <a:spcPct val="1036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quarter,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2672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quarter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4783" y="2319527"/>
            <a:ext cx="1444751" cy="548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6839" y="2081783"/>
            <a:ext cx="2063495" cy="5577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71" y="2767584"/>
            <a:ext cx="2093975" cy="4236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1592" y="4443984"/>
            <a:ext cx="2228087" cy="5486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4752" y="4443984"/>
            <a:ext cx="1871471" cy="5699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8071" y="5300471"/>
            <a:ext cx="2093975" cy="7406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0752" y="5169407"/>
            <a:ext cx="1798319" cy="92049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058411" y="3000756"/>
            <a:ext cx="762000" cy="542925"/>
          </a:xfrm>
          <a:custGeom>
            <a:avLst/>
            <a:gdLst/>
            <a:ahLst/>
            <a:cxnLst/>
            <a:rect l="l" t="t" r="r" b="b"/>
            <a:pathLst>
              <a:path w="762000" h="542925">
                <a:moveTo>
                  <a:pt x="0" y="89915"/>
                </a:moveTo>
                <a:lnTo>
                  <a:pt x="6096" y="54863"/>
                </a:lnTo>
                <a:lnTo>
                  <a:pt x="25908" y="25907"/>
                </a:lnTo>
                <a:lnTo>
                  <a:pt x="54864" y="6095"/>
                </a:lnTo>
                <a:lnTo>
                  <a:pt x="89916" y="0"/>
                </a:lnTo>
                <a:lnTo>
                  <a:pt x="670560" y="0"/>
                </a:lnTo>
                <a:lnTo>
                  <a:pt x="705612" y="6095"/>
                </a:lnTo>
                <a:lnTo>
                  <a:pt x="734568" y="25907"/>
                </a:lnTo>
                <a:lnTo>
                  <a:pt x="754379" y="54863"/>
                </a:lnTo>
                <a:lnTo>
                  <a:pt x="762000" y="89915"/>
                </a:lnTo>
                <a:lnTo>
                  <a:pt x="762000" y="452628"/>
                </a:lnTo>
                <a:lnTo>
                  <a:pt x="754379" y="487679"/>
                </a:lnTo>
                <a:lnTo>
                  <a:pt x="734568" y="516635"/>
                </a:lnTo>
                <a:lnTo>
                  <a:pt x="705612" y="534924"/>
                </a:lnTo>
                <a:lnTo>
                  <a:pt x="670560" y="542543"/>
                </a:lnTo>
                <a:lnTo>
                  <a:pt x="89916" y="542543"/>
                </a:lnTo>
                <a:lnTo>
                  <a:pt x="54864" y="534924"/>
                </a:lnTo>
                <a:lnTo>
                  <a:pt x="25908" y="516635"/>
                </a:lnTo>
                <a:lnTo>
                  <a:pt x="6096" y="487679"/>
                </a:lnTo>
                <a:lnTo>
                  <a:pt x="0" y="452628"/>
                </a:lnTo>
                <a:lnTo>
                  <a:pt x="0" y="89915"/>
                </a:lnTo>
                <a:close/>
              </a:path>
            </a:pathLst>
          </a:custGeom>
          <a:ln w="18288">
            <a:solidFill>
              <a:srgbClr val="91C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6100" y="3000756"/>
            <a:ext cx="771525" cy="542925"/>
          </a:xfrm>
          <a:custGeom>
            <a:avLst/>
            <a:gdLst/>
            <a:ahLst/>
            <a:cxnLst/>
            <a:rect l="l" t="t" r="r" b="b"/>
            <a:pathLst>
              <a:path w="771525" h="542925">
                <a:moveTo>
                  <a:pt x="0" y="89915"/>
                </a:moveTo>
                <a:lnTo>
                  <a:pt x="7620" y="54863"/>
                </a:lnTo>
                <a:lnTo>
                  <a:pt x="25908" y="25907"/>
                </a:lnTo>
                <a:lnTo>
                  <a:pt x="54864" y="6095"/>
                </a:lnTo>
                <a:lnTo>
                  <a:pt x="89916" y="0"/>
                </a:lnTo>
                <a:lnTo>
                  <a:pt x="681227" y="0"/>
                </a:lnTo>
                <a:lnTo>
                  <a:pt x="716279" y="6095"/>
                </a:lnTo>
                <a:lnTo>
                  <a:pt x="745235" y="25907"/>
                </a:lnTo>
                <a:lnTo>
                  <a:pt x="765047" y="54863"/>
                </a:lnTo>
                <a:lnTo>
                  <a:pt x="771143" y="89915"/>
                </a:lnTo>
                <a:lnTo>
                  <a:pt x="771143" y="452628"/>
                </a:lnTo>
                <a:lnTo>
                  <a:pt x="765047" y="487679"/>
                </a:lnTo>
                <a:lnTo>
                  <a:pt x="745235" y="516635"/>
                </a:lnTo>
                <a:lnTo>
                  <a:pt x="716279" y="534924"/>
                </a:lnTo>
                <a:lnTo>
                  <a:pt x="681227" y="542543"/>
                </a:lnTo>
                <a:lnTo>
                  <a:pt x="89916" y="542543"/>
                </a:lnTo>
                <a:lnTo>
                  <a:pt x="54864" y="534924"/>
                </a:lnTo>
                <a:lnTo>
                  <a:pt x="25908" y="516635"/>
                </a:lnTo>
                <a:lnTo>
                  <a:pt x="7620" y="487679"/>
                </a:lnTo>
                <a:lnTo>
                  <a:pt x="0" y="452628"/>
                </a:lnTo>
                <a:lnTo>
                  <a:pt x="0" y="89915"/>
                </a:lnTo>
                <a:close/>
              </a:path>
            </a:pathLst>
          </a:custGeom>
          <a:ln w="18288">
            <a:solidFill>
              <a:srgbClr val="91C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1828" y="3273552"/>
            <a:ext cx="1506220" cy="253365"/>
          </a:xfrm>
          <a:custGeom>
            <a:avLst/>
            <a:gdLst/>
            <a:ahLst/>
            <a:cxnLst/>
            <a:rect l="l" t="t" r="r" b="b"/>
            <a:pathLst>
              <a:path w="1506220" h="253364">
                <a:moveTo>
                  <a:pt x="752855" y="0"/>
                </a:moveTo>
                <a:lnTo>
                  <a:pt x="752855" y="252983"/>
                </a:lnTo>
              </a:path>
              <a:path w="1506220" h="253364">
                <a:moveTo>
                  <a:pt x="4571" y="0"/>
                </a:moveTo>
                <a:lnTo>
                  <a:pt x="4571" y="252983"/>
                </a:lnTo>
              </a:path>
              <a:path w="1506220" h="253364">
                <a:moveTo>
                  <a:pt x="1501139" y="0"/>
                </a:moveTo>
                <a:lnTo>
                  <a:pt x="1501139" y="252983"/>
                </a:lnTo>
              </a:path>
              <a:path w="1506220" h="253364">
                <a:moveTo>
                  <a:pt x="0" y="4572"/>
                </a:moveTo>
                <a:lnTo>
                  <a:pt x="1505711" y="4572"/>
                </a:lnTo>
              </a:path>
              <a:path w="1506220" h="253364">
                <a:moveTo>
                  <a:pt x="0" y="248412"/>
                </a:moveTo>
                <a:lnTo>
                  <a:pt x="1505711" y="248412"/>
                </a:lnTo>
              </a:path>
            </a:pathLst>
          </a:custGeom>
          <a:ln w="9144">
            <a:solidFill>
              <a:srgbClr val="36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16111" y="2557272"/>
            <a:ext cx="544195" cy="544195"/>
          </a:xfrm>
          <a:custGeom>
            <a:avLst/>
            <a:gdLst/>
            <a:ahLst/>
            <a:cxnLst/>
            <a:rect l="l" t="t" r="r" b="b"/>
            <a:pathLst>
              <a:path w="544195" h="544194">
                <a:moveTo>
                  <a:pt x="0" y="271272"/>
                </a:moveTo>
                <a:lnTo>
                  <a:pt x="4572" y="222504"/>
                </a:lnTo>
                <a:lnTo>
                  <a:pt x="18288" y="176784"/>
                </a:lnTo>
                <a:lnTo>
                  <a:pt x="38100" y="135636"/>
                </a:lnTo>
                <a:lnTo>
                  <a:pt x="64008" y="97536"/>
                </a:lnTo>
                <a:lnTo>
                  <a:pt x="97536" y="64008"/>
                </a:lnTo>
                <a:lnTo>
                  <a:pt x="135636" y="38100"/>
                </a:lnTo>
                <a:lnTo>
                  <a:pt x="176783" y="18288"/>
                </a:lnTo>
                <a:lnTo>
                  <a:pt x="222504" y="4572"/>
                </a:lnTo>
                <a:lnTo>
                  <a:pt x="271272" y="0"/>
                </a:lnTo>
                <a:lnTo>
                  <a:pt x="320039" y="4572"/>
                </a:lnTo>
                <a:lnTo>
                  <a:pt x="367284" y="18288"/>
                </a:lnTo>
                <a:lnTo>
                  <a:pt x="408432" y="38100"/>
                </a:lnTo>
                <a:lnTo>
                  <a:pt x="446532" y="64008"/>
                </a:lnTo>
                <a:lnTo>
                  <a:pt x="480060" y="97536"/>
                </a:lnTo>
                <a:lnTo>
                  <a:pt x="505967" y="135636"/>
                </a:lnTo>
                <a:lnTo>
                  <a:pt x="525780" y="176784"/>
                </a:lnTo>
                <a:lnTo>
                  <a:pt x="539495" y="222504"/>
                </a:lnTo>
                <a:lnTo>
                  <a:pt x="544067" y="271272"/>
                </a:lnTo>
                <a:lnTo>
                  <a:pt x="539495" y="321564"/>
                </a:lnTo>
                <a:lnTo>
                  <a:pt x="525780" y="367284"/>
                </a:lnTo>
                <a:lnTo>
                  <a:pt x="505967" y="408432"/>
                </a:lnTo>
                <a:lnTo>
                  <a:pt x="480060" y="446532"/>
                </a:lnTo>
                <a:lnTo>
                  <a:pt x="446532" y="480060"/>
                </a:lnTo>
                <a:lnTo>
                  <a:pt x="408432" y="505967"/>
                </a:lnTo>
                <a:lnTo>
                  <a:pt x="367284" y="527303"/>
                </a:lnTo>
                <a:lnTo>
                  <a:pt x="320039" y="539496"/>
                </a:lnTo>
                <a:lnTo>
                  <a:pt x="271272" y="544067"/>
                </a:lnTo>
                <a:lnTo>
                  <a:pt x="222504" y="539496"/>
                </a:lnTo>
                <a:lnTo>
                  <a:pt x="176783" y="527303"/>
                </a:lnTo>
                <a:lnTo>
                  <a:pt x="135636" y="505967"/>
                </a:lnTo>
                <a:lnTo>
                  <a:pt x="97536" y="480060"/>
                </a:lnTo>
                <a:lnTo>
                  <a:pt x="64008" y="446532"/>
                </a:lnTo>
                <a:lnTo>
                  <a:pt x="38100" y="408432"/>
                </a:lnTo>
                <a:lnTo>
                  <a:pt x="18288" y="367284"/>
                </a:lnTo>
                <a:lnTo>
                  <a:pt x="4572" y="321564"/>
                </a:lnTo>
                <a:lnTo>
                  <a:pt x="0" y="271272"/>
                </a:lnTo>
                <a:close/>
              </a:path>
            </a:pathLst>
          </a:custGeom>
          <a:ln w="12192">
            <a:solidFill>
              <a:srgbClr val="16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885176" y="2558796"/>
            <a:ext cx="546100" cy="554990"/>
            <a:chOff x="7885176" y="2558796"/>
            <a:chExt cx="546100" cy="554990"/>
          </a:xfrm>
        </p:grpSpPr>
        <p:sp>
          <p:nvSpPr>
            <p:cNvPr id="16" name="object 16"/>
            <p:cNvSpPr/>
            <p:nvPr/>
          </p:nvSpPr>
          <p:spPr>
            <a:xfrm>
              <a:off x="7891272" y="2564892"/>
              <a:ext cx="533400" cy="542925"/>
            </a:xfrm>
            <a:custGeom>
              <a:avLst/>
              <a:gdLst/>
              <a:ahLst/>
              <a:cxnLst/>
              <a:rect l="l" t="t" r="r" b="b"/>
              <a:pathLst>
                <a:path w="533400" h="542925">
                  <a:moveTo>
                    <a:pt x="0" y="271272"/>
                  </a:moveTo>
                  <a:lnTo>
                    <a:pt x="4572" y="222504"/>
                  </a:lnTo>
                  <a:lnTo>
                    <a:pt x="16764" y="175260"/>
                  </a:lnTo>
                  <a:lnTo>
                    <a:pt x="36576" y="134112"/>
                  </a:lnTo>
                  <a:lnTo>
                    <a:pt x="62484" y="96012"/>
                  </a:lnTo>
                  <a:lnTo>
                    <a:pt x="94488" y="62484"/>
                  </a:lnTo>
                  <a:lnTo>
                    <a:pt x="132588" y="36576"/>
                  </a:lnTo>
                  <a:lnTo>
                    <a:pt x="173736" y="16764"/>
                  </a:lnTo>
                  <a:lnTo>
                    <a:pt x="219456" y="3048"/>
                  </a:lnTo>
                  <a:lnTo>
                    <a:pt x="266700" y="0"/>
                  </a:lnTo>
                  <a:lnTo>
                    <a:pt x="313943" y="3048"/>
                  </a:lnTo>
                  <a:lnTo>
                    <a:pt x="359663" y="16764"/>
                  </a:lnTo>
                  <a:lnTo>
                    <a:pt x="400812" y="36576"/>
                  </a:lnTo>
                  <a:lnTo>
                    <a:pt x="438912" y="62484"/>
                  </a:lnTo>
                  <a:lnTo>
                    <a:pt x="470915" y="96012"/>
                  </a:lnTo>
                  <a:lnTo>
                    <a:pt x="496823" y="134112"/>
                  </a:lnTo>
                  <a:lnTo>
                    <a:pt x="516636" y="175260"/>
                  </a:lnTo>
                  <a:lnTo>
                    <a:pt x="528828" y="222504"/>
                  </a:lnTo>
                  <a:lnTo>
                    <a:pt x="533400" y="271272"/>
                  </a:lnTo>
                  <a:lnTo>
                    <a:pt x="528828" y="320040"/>
                  </a:lnTo>
                  <a:lnTo>
                    <a:pt x="516636" y="365760"/>
                  </a:lnTo>
                  <a:lnTo>
                    <a:pt x="496823" y="408432"/>
                  </a:lnTo>
                  <a:lnTo>
                    <a:pt x="470915" y="445008"/>
                  </a:lnTo>
                  <a:lnTo>
                    <a:pt x="438912" y="478536"/>
                  </a:lnTo>
                  <a:lnTo>
                    <a:pt x="400812" y="505967"/>
                  </a:lnTo>
                  <a:lnTo>
                    <a:pt x="359663" y="525779"/>
                  </a:lnTo>
                  <a:lnTo>
                    <a:pt x="313943" y="537972"/>
                  </a:lnTo>
                  <a:lnTo>
                    <a:pt x="266700" y="542544"/>
                  </a:lnTo>
                  <a:lnTo>
                    <a:pt x="219456" y="537972"/>
                  </a:lnTo>
                  <a:lnTo>
                    <a:pt x="173736" y="525779"/>
                  </a:lnTo>
                  <a:lnTo>
                    <a:pt x="132588" y="505967"/>
                  </a:lnTo>
                  <a:lnTo>
                    <a:pt x="94488" y="478536"/>
                  </a:lnTo>
                  <a:lnTo>
                    <a:pt x="62484" y="445008"/>
                  </a:lnTo>
                  <a:lnTo>
                    <a:pt x="36576" y="408432"/>
                  </a:lnTo>
                  <a:lnTo>
                    <a:pt x="16764" y="365760"/>
                  </a:lnTo>
                  <a:lnTo>
                    <a:pt x="4572" y="320040"/>
                  </a:lnTo>
                  <a:lnTo>
                    <a:pt x="0" y="271272"/>
                  </a:lnTo>
                  <a:close/>
                </a:path>
              </a:pathLst>
            </a:custGeom>
            <a:ln w="12192">
              <a:solidFill>
                <a:srgbClr val="161C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94904" y="2688335"/>
              <a:ext cx="115824" cy="1036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4360" y="2688335"/>
              <a:ext cx="103631" cy="11277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4904" y="2886456"/>
              <a:ext cx="115824" cy="1066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14360" y="2886456"/>
              <a:ext cx="103631" cy="106679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4088891" y="5103876"/>
            <a:ext cx="457200" cy="914400"/>
          </a:xfrm>
          <a:custGeom>
            <a:avLst/>
            <a:gdLst/>
            <a:ahLst/>
            <a:cxnLst/>
            <a:rect l="l" t="t" r="r" b="b"/>
            <a:pathLst>
              <a:path w="457200" h="914400">
                <a:moveTo>
                  <a:pt x="0" y="76200"/>
                </a:moveTo>
                <a:lnTo>
                  <a:pt x="6096" y="47244"/>
                </a:lnTo>
                <a:lnTo>
                  <a:pt x="22859" y="22860"/>
                </a:lnTo>
                <a:lnTo>
                  <a:pt x="47244" y="6095"/>
                </a:lnTo>
                <a:lnTo>
                  <a:pt x="76200" y="0"/>
                </a:lnTo>
                <a:lnTo>
                  <a:pt x="381000" y="0"/>
                </a:lnTo>
                <a:lnTo>
                  <a:pt x="411480" y="6095"/>
                </a:lnTo>
                <a:lnTo>
                  <a:pt x="435863" y="22860"/>
                </a:lnTo>
                <a:lnTo>
                  <a:pt x="451104" y="47244"/>
                </a:lnTo>
                <a:lnTo>
                  <a:pt x="457200" y="76200"/>
                </a:lnTo>
                <a:lnTo>
                  <a:pt x="457200" y="838200"/>
                </a:lnTo>
                <a:lnTo>
                  <a:pt x="451104" y="868679"/>
                </a:lnTo>
                <a:lnTo>
                  <a:pt x="435863" y="893064"/>
                </a:lnTo>
                <a:lnTo>
                  <a:pt x="411480" y="908304"/>
                </a:lnTo>
                <a:lnTo>
                  <a:pt x="381000" y="914400"/>
                </a:lnTo>
                <a:lnTo>
                  <a:pt x="76200" y="914400"/>
                </a:lnTo>
                <a:lnTo>
                  <a:pt x="47244" y="908304"/>
                </a:lnTo>
                <a:lnTo>
                  <a:pt x="22859" y="893064"/>
                </a:lnTo>
                <a:lnTo>
                  <a:pt x="6096" y="868679"/>
                </a:lnTo>
                <a:lnTo>
                  <a:pt x="0" y="838200"/>
                </a:lnTo>
                <a:lnTo>
                  <a:pt x="0" y="76200"/>
                </a:lnTo>
                <a:close/>
              </a:path>
            </a:pathLst>
          </a:custGeom>
          <a:ln w="18288">
            <a:solidFill>
              <a:srgbClr val="91C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11296" y="5103876"/>
            <a:ext cx="457200" cy="914400"/>
          </a:xfrm>
          <a:custGeom>
            <a:avLst/>
            <a:gdLst/>
            <a:ahLst/>
            <a:cxnLst/>
            <a:rect l="l" t="t" r="r" b="b"/>
            <a:pathLst>
              <a:path w="457200" h="914400">
                <a:moveTo>
                  <a:pt x="0" y="76200"/>
                </a:moveTo>
                <a:lnTo>
                  <a:pt x="6096" y="47244"/>
                </a:lnTo>
                <a:lnTo>
                  <a:pt x="22859" y="22860"/>
                </a:lnTo>
                <a:lnTo>
                  <a:pt x="47244" y="6095"/>
                </a:lnTo>
                <a:lnTo>
                  <a:pt x="76200" y="0"/>
                </a:lnTo>
                <a:lnTo>
                  <a:pt x="381000" y="0"/>
                </a:lnTo>
                <a:lnTo>
                  <a:pt x="411480" y="6095"/>
                </a:lnTo>
                <a:lnTo>
                  <a:pt x="435863" y="22860"/>
                </a:lnTo>
                <a:lnTo>
                  <a:pt x="451104" y="47244"/>
                </a:lnTo>
                <a:lnTo>
                  <a:pt x="457200" y="76200"/>
                </a:lnTo>
                <a:lnTo>
                  <a:pt x="457200" y="838200"/>
                </a:lnTo>
                <a:lnTo>
                  <a:pt x="451104" y="868679"/>
                </a:lnTo>
                <a:lnTo>
                  <a:pt x="435863" y="893064"/>
                </a:lnTo>
                <a:lnTo>
                  <a:pt x="411480" y="908304"/>
                </a:lnTo>
                <a:lnTo>
                  <a:pt x="381000" y="914400"/>
                </a:lnTo>
                <a:lnTo>
                  <a:pt x="76200" y="914400"/>
                </a:lnTo>
                <a:lnTo>
                  <a:pt x="47244" y="908304"/>
                </a:lnTo>
                <a:lnTo>
                  <a:pt x="22859" y="893064"/>
                </a:lnTo>
                <a:lnTo>
                  <a:pt x="6096" y="868679"/>
                </a:lnTo>
                <a:lnTo>
                  <a:pt x="0" y="838200"/>
                </a:lnTo>
                <a:lnTo>
                  <a:pt x="0" y="76200"/>
                </a:lnTo>
                <a:close/>
              </a:path>
            </a:pathLst>
          </a:custGeom>
          <a:ln w="18288">
            <a:solidFill>
              <a:srgbClr val="91C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2924555" y="5094732"/>
            <a:ext cx="475615" cy="1885314"/>
            <a:chOff x="2924555" y="5094732"/>
            <a:chExt cx="475615" cy="1885314"/>
          </a:xfrm>
        </p:grpSpPr>
        <p:sp>
          <p:nvSpPr>
            <p:cNvPr id="24" name="object 24"/>
            <p:cNvSpPr/>
            <p:nvPr/>
          </p:nvSpPr>
          <p:spPr>
            <a:xfrm>
              <a:off x="2933699" y="6056376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0" y="76200"/>
                  </a:moveTo>
                  <a:lnTo>
                    <a:pt x="6096" y="47244"/>
                  </a:lnTo>
                  <a:lnTo>
                    <a:pt x="22859" y="22860"/>
                  </a:lnTo>
                  <a:lnTo>
                    <a:pt x="47244" y="6095"/>
                  </a:lnTo>
                  <a:lnTo>
                    <a:pt x="76200" y="0"/>
                  </a:lnTo>
                  <a:lnTo>
                    <a:pt x="381000" y="0"/>
                  </a:lnTo>
                  <a:lnTo>
                    <a:pt x="409956" y="6095"/>
                  </a:lnTo>
                  <a:lnTo>
                    <a:pt x="434339" y="22860"/>
                  </a:lnTo>
                  <a:lnTo>
                    <a:pt x="451104" y="47244"/>
                  </a:lnTo>
                  <a:lnTo>
                    <a:pt x="457200" y="76200"/>
                  </a:lnTo>
                  <a:lnTo>
                    <a:pt x="457200" y="838200"/>
                  </a:lnTo>
                  <a:lnTo>
                    <a:pt x="451104" y="868679"/>
                  </a:lnTo>
                  <a:lnTo>
                    <a:pt x="434339" y="893064"/>
                  </a:lnTo>
                  <a:lnTo>
                    <a:pt x="409956" y="908304"/>
                  </a:lnTo>
                  <a:lnTo>
                    <a:pt x="381000" y="914400"/>
                  </a:lnTo>
                  <a:lnTo>
                    <a:pt x="76200" y="914400"/>
                  </a:lnTo>
                  <a:lnTo>
                    <a:pt x="47244" y="908304"/>
                  </a:lnTo>
                  <a:lnTo>
                    <a:pt x="22859" y="893064"/>
                  </a:lnTo>
                  <a:lnTo>
                    <a:pt x="6096" y="868679"/>
                  </a:lnTo>
                  <a:lnTo>
                    <a:pt x="0" y="838200"/>
                  </a:lnTo>
                  <a:lnTo>
                    <a:pt x="0" y="76200"/>
                  </a:lnTo>
                  <a:close/>
                </a:path>
              </a:pathLst>
            </a:custGeom>
            <a:ln w="18288">
              <a:solidFill>
                <a:srgbClr val="91C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33699" y="5103876"/>
              <a:ext cx="457200" cy="914400"/>
            </a:xfrm>
            <a:custGeom>
              <a:avLst/>
              <a:gdLst/>
              <a:ahLst/>
              <a:cxnLst/>
              <a:rect l="l" t="t" r="r" b="b"/>
              <a:pathLst>
                <a:path w="457200" h="914400">
                  <a:moveTo>
                    <a:pt x="0" y="76200"/>
                  </a:moveTo>
                  <a:lnTo>
                    <a:pt x="6096" y="47244"/>
                  </a:lnTo>
                  <a:lnTo>
                    <a:pt x="22859" y="22860"/>
                  </a:lnTo>
                  <a:lnTo>
                    <a:pt x="47244" y="6095"/>
                  </a:lnTo>
                  <a:lnTo>
                    <a:pt x="76200" y="0"/>
                  </a:lnTo>
                  <a:lnTo>
                    <a:pt x="381000" y="0"/>
                  </a:lnTo>
                  <a:lnTo>
                    <a:pt x="409956" y="6095"/>
                  </a:lnTo>
                  <a:lnTo>
                    <a:pt x="434339" y="22860"/>
                  </a:lnTo>
                  <a:lnTo>
                    <a:pt x="451104" y="47244"/>
                  </a:lnTo>
                  <a:lnTo>
                    <a:pt x="457200" y="76200"/>
                  </a:lnTo>
                  <a:lnTo>
                    <a:pt x="457200" y="838200"/>
                  </a:lnTo>
                  <a:lnTo>
                    <a:pt x="451104" y="868679"/>
                  </a:lnTo>
                  <a:lnTo>
                    <a:pt x="434339" y="893064"/>
                  </a:lnTo>
                  <a:lnTo>
                    <a:pt x="409956" y="908304"/>
                  </a:lnTo>
                  <a:lnTo>
                    <a:pt x="381000" y="914400"/>
                  </a:lnTo>
                  <a:lnTo>
                    <a:pt x="76200" y="914400"/>
                  </a:lnTo>
                  <a:lnTo>
                    <a:pt x="47244" y="908304"/>
                  </a:lnTo>
                  <a:lnTo>
                    <a:pt x="22859" y="893064"/>
                  </a:lnTo>
                  <a:lnTo>
                    <a:pt x="6096" y="868679"/>
                  </a:lnTo>
                  <a:lnTo>
                    <a:pt x="0" y="838200"/>
                  </a:lnTo>
                  <a:lnTo>
                    <a:pt x="0" y="76200"/>
                  </a:lnTo>
                  <a:close/>
                </a:path>
              </a:pathLst>
            </a:custGeom>
            <a:ln w="18288">
              <a:solidFill>
                <a:srgbClr val="91C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351" y="3776472"/>
            <a:ext cx="3206496" cy="11125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876288" y="3343655"/>
            <a:ext cx="2307590" cy="862965"/>
            <a:chOff x="6876288" y="3343655"/>
            <a:chExt cx="2307590" cy="8629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288" y="3343655"/>
              <a:ext cx="771143" cy="3444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5720" y="3343655"/>
              <a:ext cx="771143" cy="344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77784" y="3712463"/>
              <a:ext cx="1005839" cy="493775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3223260" y="6310884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4052" y="6310884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6367" y="6310884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7159" y="6310884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7952" y="6310884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0267" y="6310884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71059" y="6310884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11852" y="6310884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9419" y="6310884"/>
            <a:ext cx="2418715" cy="165100"/>
          </a:xfrm>
          <a:custGeom>
            <a:avLst/>
            <a:gdLst/>
            <a:ahLst/>
            <a:cxnLst/>
            <a:rect l="l" t="t" r="r" b="b"/>
            <a:pathLst>
              <a:path w="2418715" h="165100">
                <a:moveTo>
                  <a:pt x="2173224" y="0"/>
                </a:moveTo>
                <a:lnTo>
                  <a:pt x="2173224" y="164592"/>
                </a:lnTo>
              </a:path>
              <a:path w="2418715" h="165100">
                <a:moveTo>
                  <a:pt x="0" y="82296"/>
                </a:moveTo>
                <a:lnTo>
                  <a:pt x="2418587" y="82296"/>
                </a:lnTo>
              </a:path>
              <a:path w="2418715" h="165100">
                <a:moveTo>
                  <a:pt x="2415540" y="0"/>
                </a:moveTo>
                <a:lnTo>
                  <a:pt x="2415540" y="164592"/>
                </a:lnTo>
              </a:path>
            </a:pathLst>
          </a:custGeom>
          <a:ln w="7620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39640" y="5269992"/>
            <a:ext cx="118871" cy="83515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9096" y="5273039"/>
            <a:ext cx="118871" cy="83210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78552" y="5273039"/>
            <a:ext cx="118871" cy="8321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98007" y="5273039"/>
            <a:ext cx="118872" cy="83210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26607" y="5273039"/>
            <a:ext cx="118872" cy="83210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46064" y="5273039"/>
            <a:ext cx="118871" cy="83210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02496" y="5416296"/>
            <a:ext cx="128016" cy="52730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10471" y="5416296"/>
            <a:ext cx="131063" cy="52730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30640" y="5416296"/>
            <a:ext cx="118872" cy="52730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38616" y="5416296"/>
            <a:ext cx="121919" cy="52730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49640" y="5416296"/>
            <a:ext cx="118872" cy="52730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57616" y="5416296"/>
            <a:ext cx="121919" cy="52730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68640" y="5416296"/>
            <a:ext cx="118872" cy="52730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76616" y="5416296"/>
            <a:ext cx="131063" cy="52730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96783" y="5416296"/>
            <a:ext cx="118871" cy="52730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604759" y="5416296"/>
            <a:ext cx="121919" cy="527303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574547" y="1315212"/>
          <a:ext cx="8959846" cy="5610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3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38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1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51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38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51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99314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380365" indent="-28638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8036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000" marR="406400" indent="-287020">
                        <a:lnSpc>
                          <a:spcPts val="1610"/>
                        </a:lnSpc>
                        <a:spcBef>
                          <a:spcPts val="160"/>
                        </a:spcBef>
                        <a:buFont typeface="Arial"/>
                        <a:buChar char="•"/>
                        <a:tabLst>
                          <a:tab pos="38100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mathematical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statements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them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signs.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0365" indent="-286385">
                        <a:lnSpc>
                          <a:spcPts val="1295"/>
                        </a:lnSpc>
                        <a:buFont typeface="Arial"/>
                        <a:buChar char="•"/>
                        <a:tabLst>
                          <a:tab pos="38036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Recognise,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2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u="sng" baseline="32828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1650" spc="-22" baseline="3282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u="sng" baseline="32828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1650" spc="-30" baseline="3282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1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u="sng" baseline="32828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r>
                        <a:rPr sz="1650" spc="315" baseline="3282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u="sng" baseline="32828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3</a:t>
                      </a:r>
                      <a:r>
                        <a:rPr sz="1650" spc="322" baseline="3282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quantity.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451860">
                        <a:lnSpc>
                          <a:spcPts val="1110"/>
                        </a:lnSpc>
                        <a:tabLst>
                          <a:tab pos="4170679" algn="l"/>
                        </a:tabLst>
                      </a:pP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1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spc="1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FEBEB"/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FEB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04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710" marR="241935">
                        <a:lnSpc>
                          <a:spcPct val="997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compare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of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halving.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8458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8458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pPr marL="97155" marR="927735">
                        <a:lnSpc>
                          <a:spcPct val="102099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Half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87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87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12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52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12">
                  <a:txBody>
                    <a:bodyPr/>
                    <a:lstStyle/>
                    <a:p>
                      <a:pPr marL="97155">
                        <a:lnSpc>
                          <a:spcPts val="151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92710">
                        <a:lnSpc>
                          <a:spcPts val="147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247650">
                        <a:lnSpc>
                          <a:spcPts val="163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compare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162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62560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12"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270">
                <a:tc rowSpan="3">
                  <a:txBody>
                    <a:bodyPr/>
                    <a:lstStyle/>
                    <a:p>
                      <a:pPr marL="92710">
                        <a:lnSpc>
                          <a:spcPts val="151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 marL="167005">
                        <a:lnSpc>
                          <a:spcPts val="700"/>
                        </a:lnSpc>
                      </a:pPr>
                      <a:r>
                        <a:rPr sz="650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650" spc="-10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650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650" spc="430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650" spc="5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650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650" spc="440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650" spc="5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650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650" spc="440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650" spc="5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650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650" spc="430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650" spc="5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650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650" spc="440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50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650" spc="-5" dirty="0">
                          <a:solidFill>
                            <a:srgbClr val="FD526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650" spc="-25" dirty="0">
                          <a:solidFill>
                            <a:srgbClr val="FD526E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63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10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0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0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41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8745">
                        <a:lnSpc>
                          <a:spcPts val="1060"/>
                        </a:lnSpc>
                        <a:tabLst>
                          <a:tab pos="322580" algn="l"/>
                        </a:tabLst>
                      </a:pPr>
                      <a:r>
                        <a:rPr sz="10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10</a:t>
                      </a:r>
                      <a:r>
                        <a:rPr sz="1000" spc="2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000" spc="2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000" spc="2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r>
                        <a:rPr sz="1000" spc="1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sz="1000" spc="2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1000" spc="1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70</a:t>
                      </a:r>
                      <a:r>
                        <a:rPr sz="1000" spc="2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000" spc="20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90</a:t>
                      </a:r>
                      <a:r>
                        <a:rPr sz="1000" spc="409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2B60"/>
                      </a:solidFill>
                      <a:prstDash val="solid"/>
                    </a:lnL>
                    <a:lnR w="63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  <a:lnB w="6350">
                      <a:solidFill>
                        <a:srgbClr val="002B60"/>
                      </a:solidFill>
                      <a:prstDash val="solid"/>
                    </a:lnB>
                    <a:solidFill>
                      <a:srgbClr val="FFDB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63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92551" y="3368040"/>
            <a:ext cx="3121151" cy="3200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330696" y="4312920"/>
            <a:ext cx="1112519" cy="44500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04759" y="4315967"/>
            <a:ext cx="1124711" cy="49377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50464" y="6147815"/>
            <a:ext cx="1496567" cy="32918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82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1696" y="2206751"/>
            <a:ext cx="2042159" cy="5974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47815" y="2273807"/>
            <a:ext cx="2009139" cy="615950"/>
            <a:chOff x="6147815" y="2273807"/>
            <a:chExt cx="2009139" cy="6159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7815" y="2273807"/>
              <a:ext cx="2008631" cy="2895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7815" y="2596896"/>
              <a:ext cx="1341119" cy="29260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6804659" y="5519928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0" y="219455"/>
                </a:moveTo>
                <a:lnTo>
                  <a:pt x="219455" y="219455"/>
                </a:lnTo>
                <a:lnTo>
                  <a:pt x="219455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3172" y="4509515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0" y="219456"/>
                </a:moveTo>
                <a:lnTo>
                  <a:pt x="219455" y="219456"/>
                </a:lnTo>
                <a:lnTo>
                  <a:pt x="219455" y="0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6171" y="5024628"/>
            <a:ext cx="208915" cy="218440"/>
          </a:xfrm>
          <a:custGeom>
            <a:avLst/>
            <a:gdLst/>
            <a:ahLst/>
            <a:cxnLst/>
            <a:rect l="l" t="t" r="r" b="b"/>
            <a:pathLst>
              <a:path w="208914" h="218439">
                <a:moveTo>
                  <a:pt x="0" y="217932"/>
                </a:moveTo>
                <a:lnTo>
                  <a:pt x="208788" y="217932"/>
                </a:lnTo>
                <a:lnTo>
                  <a:pt x="208788" y="0"/>
                </a:lnTo>
                <a:lnTo>
                  <a:pt x="0" y="0"/>
                </a:lnTo>
                <a:lnTo>
                  <a:pt x="0" y="217932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1696" y="4395216"/>
            <a:ext cx="899159" cy="47243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2901696" y="4892039"/>
            <a:ext cx="3740150" cy="978535"/>
            <a:chOff x="2901696" y="4892039"/>
            <a:chExt cx="3740150" cy="97853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1696" y="5394960"/>
              <a:ext cx="3739896" cy="4754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1696" y="4892039"/>
              <a:ext cx="2109216" cy="48158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214871" y="3322320"/>
          <a:ext cx="1978660" cy="431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090">
                <a:tc gridSpan="5"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5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  <a:solidFill>
                      <a:srgbClr val="FFB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74547" y="1306067"/>
          <a:ext cx="9058910" cy="4853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13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31140">
                        <a:lnSpc>
                          <a:spcPct val="1004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compare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of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times-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571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57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4441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444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3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93040">
                        <a:lnSpc>
                          <a:spcPct val="1004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Bar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models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useful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show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between multiplication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2/5/10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0368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75882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2697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7776" y="2874264"/>
            <a:ext cx="140207" cy="4968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21040" y="2798064"/>
            <a:ext cx="128016" cy="52120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40496" y="2798064"/>
            <a:ext cx="128016" cy="52120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56903" y="2798064"/>
            <a:ext cx="131063" cy="52120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76359" y="2798064"/>
            <a:ext cx="128016" cy="52120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95816" y="2798064"/>
            <a:ext cx="128016" cy="52120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75832" y="3557016"/>
            <a:ext cx="289559" cy="19507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50735" y="3557016"/>
            <a:ext cx="295656" cy="19507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28688" y="3557016"/>
            <a:ext cx="295656" cy="19507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06640" y="3557016"/>
            <a:ext cx="292607" cy="19507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81544" y="3557016"/>
            <a:ext cx="295655" cy="195072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2834639" y="2874264"/>
            <a:ext cx="2920365" cy="1045844"/>
            <a:chOff x="2834639" y="2874264"/>
            <a:chExt cx="2920365" cy="1045844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34639" y="2874264"/>
              <a:ext cx="2758440" cy="10454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17464" y="2874264"/>
              <a:ext cx="137159" cy="499871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83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6439" y="5614416"/>
            <a:ext cx="271272" cy="4907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2015" y="5632703"/>
            <a:ext cx="262127" cy="4815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1496" y="5623560"/>
            <a:ext cx="271271" cy="4907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6192" y="6275832"/>
            <a:ext cx="893063" cy="5913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7271" y="4291584"/>
            <a:ext cx="3063240" cy="106375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548" y="1374648"/>
          <a:ext cx="8963659" cy="5518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633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Reception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1160" marR="558800" indent="-287020">
                        <a:lnSpc>
                          <a:spcPct val="102899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deep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 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composition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(recognise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without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counting)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up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419100" indent="-287020">
                        <a:lnSpc>
                          <a:spcPts val="1639"/>
                        </a:lnSpc>
                        <a:spcBef>
                          <a:spcPts val="9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Automatically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(without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reference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rhymes,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counting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aids)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number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double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8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EB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b="1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B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81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Conceptually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subitise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05104">
                        <a:lnSpc>
                          <a:spcPct val="1028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1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 marR="5254625">
                        <a:lnSpc>
                          <a:spcPct val="102099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see?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it?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81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more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40029">
                        <a:lnSpc>
                          <a:spcPct val="102899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Continue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stories,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songs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6230">
                <a:tc>
                  <a:txBody>
                    <a:bodyPr/>
                    <a:lstStyle/>
                    <a:p>
                      <a:pPr marL="101600" marR="232410">
                        <a:lnSpc>
                          <a:spcPct val="102899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composition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335280">
                        <a:lnSpc>
                          <a:spcPts val="166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stories,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songs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rhymes.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278380">
                        <a:lnSpc>
                          <a:spcPct val="102899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many…?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many…?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ways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make…?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7039" y="3621023"/>
            <a:ext cx="417575" cy="4145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71672" y="3621023"/>
            <a:ext cx="417575" cy="4145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47159" y="3617976"/>
            <a:ext cx="411480" cy="41148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5464" y="3639311"/>
            <a:ext cx="408432" cy="4114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58384" y="3639311"/>
            <a:ext cx="411480" cy="4114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22007" y="3422903"/>
            <a:ext cx="1002791" cy="67055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96839" y="4538472"/>
            <a:ext cx="920495" cy="70408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62072" y="6196584"/>
            <a:ext cx="975359" cy="6675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28872" y="6202680"/>
            <a:ext cx="1158239" cy="5913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02296" y="5843015"/>
            <a:ext cx="225551" cy="2255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702296" y="6163055"/>
            <a:ext cx="222503" cy="6705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226552" y="3776472"/>
            <a:ext cx="1225295" cy="27127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311896" y="6129528"/>
            <a:ext cx="1176527" cy="74980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379464" y="6251448"/>
            <a:ext cx="1127759" cy="6461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178296" y="3368040"/>
            <a:ext cx="606551" cy="737616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4555" y="4113276"/>
            <a:ext cx="125095" cy="352425"/>
            <a:chOff x="2924555" y="4113276"/>
            <a:chExt cx="125095" cy="352425"/>
          </a:xfrm>
        </p:grpSpPr>
        <p:sp>
          <p:nvSpPr>
            <p:cNvPr id="3" name="object 3"/>
            <p:cNvSpPr/>
            <p:nvPr/>
          </p:nvSpPr>
          <p:spPr>
            <a:xfrm>
              <a:off x="2926080" y="4283964"/>
              <a:ext cx="123825" cy="9525"/>
            </a:xfrm>
            <a:custGeom>
              <a:avLst/>
              <a:gdLst/>
              <a:ahLst/>
              <a:cxnLst/>
              <a:rect l="l" t="t" r="r" b="b"/>
              <a:pathLst>
                <a:path w="123825" h="9525">
                  <a:moveTo>
                    <a:pt x="123443" y="9143"/>
                  </a:moveTo>
                  <a:lnTo>
                    <a:pt x="0" y="9143"/>
                  </a:lnTo>
                  <a:lnTo>
                    <a:pt x="0" y="0"/>
                  </a:lnTo>
                  <a:lnTo>
                    <a:pt x="123443" y="0"/>
                  </a:lnTo>
                  <a:lnTo>
                    <a:pt x="123443" y="9143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29127" y="4117848"/>
              <a:ext cx="114300" cy="342900"/>
            </a:xfrm>
            <a:custGeom>
              <a:avLst/>
              <a:gdLst/>
              <a:ahLst/>
              <a:cxnLst/>
              <a:rect l="l" t="t" r="r" b="b"/>
              <a:pathLst>
                <a:path w="114300" h="342900">
                  <a:moveTo>
                    <a:pt x="0" y="143255"/>
                  </a:moveTo>
                  <a:lnTo>
                    <a:pt x="114300" y="143255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  <a:path w="114300" h="342900">
                  <a:moveTo>
                    <a:pt x="0" y="342900"/>
                  </a:moveTo>
                  <a:lnTo>
                    <a:pt x="114300" y="342900"/>
                  </a:lnTo>
                  <a:lnTo>
                    <a:pt x="114300" y="199643"/>
                  </a:lnTo>
                  <a:lnTo>
                    <a:pt x="0" y="199643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280404" y="4113276"/>
            <a:ext cx="125095" cy="352425"/>
            <a:chOff x="6280404" y="4113276"/>
            <a:chExt cx="125095" cy="352425"/>
          </a:xfrm>
        </p:grpSpPr>
        <p:sp>
          <p:nvSpPr>
            <p:cNvPr id="6" name="object 6"/>
            <p:cNvSpPr/>
            <p:nvPr/>
          </p:nvSpPr>
          <p:spPr>
            <a:xfrm>
              <a:off x="6281928" y="4283964"/>
              <a:ext cx="123825" cy="9525"/>
            </a:xfrm>
            <a:custGeom>
              <a:avLst/>
              <a:gdLst/>
              <a:ahLst/>
              <a:cxnLst/>
              <a:rect l="l" t="t" r="r" b="b"/>
              <a:pathLst>
                <a:path w="123825" h="9525">
                  <a:moveTo>
                    <a:pt x="123443" y="9143"/>
                  </a:moveTo>
                  <a:lnTo>
                    <a:pt x="0" y="9143"/>
                  </a:lnTo>
                  <a:lnTo>
                    <a:pt x="0" y="0"/>
                  </a:lnTo>
                  <a:lnTo>
                    <a:pt x="123443" y="0"/>
                  </a:lnTo>
                  <a:lnTo>
                    <a:pt x="123443" y="9143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4976" y="4117848"/>
              <a:ext cx="114300" cy="342900"/>
            </a:xfrm>
            <a:custGeom>
              <a:avLst/>
              <a:gdLst/>
              <a:ahLst/>
              <a:cxnLst/>
              <a:rect l="l" t="t" r="r" b="b"/>
              <a:pathLst>
                <a:path w="114300" h="342900">
                  <a:moveTo>
                    <a:pt x="0" y="143255"/>
                  </a:moveTo>
                  <a:lnTo>
                    <a:pt x="114300" y="143255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  <a:path w="114300" h="342900">
                  <a:moveTo>
                    <a:pt x="0" y="342900"/>
                  </a:moveTo>
                  <a:lnTo>
                    <a:pt x="114300" y="342900"/>
                  </a:lnTo>
                  <a:lnTo>
                    <a:pt x="114300" y="199643"/>
                  </a:lnTo>
                  <a:lnTo>
                    <a:pt x="0" y="199643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83735" y="2240279"/>
            <a:ext cx="1031875" cy="384175"/>
            <a:chOff x="3983735" y="2240279"/>
            <a:chExt cx="1031875" cy="384175"/>
          </a:xfrm>
        </p:grpSpPr>
        <p:sp>
          <p:nvSpPr>
            <p:cNvPr id="9" name="object 9"/>
            <p:cNvSpPr/>
            <p:nvPr/>
          </p:nvSpPr>
          <p:spPr>
            <a:xfrm>
              <a:off x="3989831" y="2246375"/>
              <a:ext cx="1019810" cy="370840"/>
            </a:xfrm>
            <a:custGeom>
              <a:avLst/>
              <a:gdLst/>
              <a:ahLst/>
              <a:cxnLst/>
              <a:rect l="l" t="t" r="r" b="b"/>
              <a:pathLst>
                <a:path w="1019810" h="370839">
                  <a:moveTo>
                    <a:pt x="1019555" y="370332"/>
                  </a:moveTo>
                  <a:lnTo>
                    <a:pt x="0" y="370332"/>
                  </a:lnTo>
                  <a:lnTo>
                    <a:pt x="0" y="0"/>
                  </a:lnTo>
                  <a:lnTo>
                    <a:pt x="1019555" y="0"/>
                  </a:lnTo>
                  <a:lnTo>
                    <a:pt x="1019555" y="370332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89831" y="2240279"/>
              <a:ext cx="1019810" cy="384175"/>
            </a:xfrm>
            <a:custGeom>
              <a:avLst/>
              <a:gdLst/>
              <a:ahLst/>
              <a:cxnLst/>
              <a:rect l="l" t="t" r="r" b="b"/>
              <a:pathLst>
                <a:path w="1019810" h="384175">
                  <a:moveTo>
                    <a:pt x="1019555" y="0"/>
                  </a:moveTo>
                  <a:lnTo>
                    <a:pt x="1019555" y="384047"/>
                  </a:lnTo>
                </a:path>
                <a:path w="1019810" h="384175">
                  <a:moveTo>
                    <a:pt x="0" y="0"/>
                  </a:moveTo>
                  <a:lnTo>
                    <a:pt x="0" y="384047"/>
                  </a:lnTo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983735" y="2240279"/>
            <a:ext cx="2051685" cy="384175"/>
            <a:chOff x="3983735" y="2240279"/>
            <a:chExt cx="2051685" cy="384175"/>
          </a:xfrm>
        </p:grpSpPr>
        <p:sp>
          <p:nvSpPr>
            <p:cNvPr id="12" name="object 12"/>
            <p:cNvSpPr/>
            <p:nvPr/>
          </p:nvSpPr>
          <p:spPr>
            <a:xfrm>
              <a:off x="3983735" y="2240279"/>
              <a:ext cx="2051685" cy="384175"/>
            </a:xfrm>
            <a:custGeom>
              <a:avLst/>
              <a:gdLst/>
              <a:ahLst/>
              <a:cxnLst/>
              <a:rect l="l" t="t" r="r" b="b"/>
              <a:pathLst>
                <a:path w="2051685" h="384175">
                  <a:moveTo>
                    <a:pt x="2045208" y="0"/>
                  </a:moveTo>
                  <a:lnTo>
                    <a:pt x="2045208" y="384047"/>
                  </a:lnTo>
                </a:path>
                <a:path w="2051685" h="384175">
                  <a:moveTo>
                    <a:pt x="0" y="6095"/>
                  </a:moveTo>
                  <a:lnTo>
                    <a:pt x="2051303" y="6095"/>
                  </a:lnTo>
                </a:path>
                <a:path w="2051685" h="384175">
                  <a:moveTo>
                    <a:pt x="0" y="376428"/>
                  </a:moveTo>
                  <a:lnTo>
                    <a:pt x="2051303" y="376428"/>
                  </a:lnTo>
                </a:path>
              </a:pathLst>
            </a:custGeom>
            <a:ln w="12192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00727" y="2301240"/>
              <a:ext cx="396239" cy="1219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0727" y="2453640"/>
              <a:ext cx="396239" cy="1219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0951" y="2301240"/>
              <a:ext cx="396239" cy="1219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8760" y="2453640"/>
              <a:ext cx="408432" cy="121919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2929127" y="2414016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0" y="152400"/>
                </a:moveTo>
                <a:lnTo>
                  <a:pt x="114300" y="152400"/>
                </a:lnTo>
                <a:lnTo>
                  <a:pt x="1143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84976" y="2414016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0" y="152400"/>
                </a:moveTo>
                <a:lnTo>
                  <a:pt x="114300" y="152400"/>
                </a:lnTo>
                <a:lnTo>
                  <a:pt x="1143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74547" y="1306067"/>
          <a:ext cx="9052560" cy="4356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66C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16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Unit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168910">
                        <a:lnSpc>
                          <a:spcPct val="110700"/>
                        </a:lnSpc>
                        <a:spcBef>
                          <a:spcPts val="14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Y2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finding </a:t>
                      </a: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44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442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u="sng" spc="-75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endParaRPr sz="2100" baseline="31746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ts val="1045"/>
                        </a:lnSpc>
                        <a:tabLst>
                          <a:tab pos="80010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1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ts val="150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Bar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models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useful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ts val="165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show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5975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32410">
                        <a:lnSpc>
                          <a:spcPts val="166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been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fairly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127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1505585">
                        <a:lnSpc>
                          <a:spcPts val="1610"/>
                        </a:lnSpc>
                        <a:spcBef>
                          <a:spcPts val="35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parts.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circled.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-22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circled.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0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168910">
                        <a:lnSpc>
                          <a:spcPct val="110700"/>
                        </a:lnSpc>
                        <a:spcBef>
                          <a:spcPts val="147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Y2</a:t>
                      </a:r>
                      <a:r>
                        <a:rPr sz="1400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finding </a:t>
                      </a: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412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u="sng" spc="-75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3</a:t>
                      </a:r>
                      <a:endParaRPr sz="2100" baseline="31746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ts val="1345"/>
                        </a:lnSpc>
                        <a:tabLst>
                          <a:tab pos="584200" algn="l"/>
                        </a:tabLst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298450">
                        <a:lnSpc>
                          <a:spcPts val="2390"/>
                        </a:lnSpc>
                        <a:spcBef>
                          <a:spcPts val="6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Prompt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-37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equivalent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u="sng" spc="-75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endParaRPr sz="2100" baseline="31746">
                        <a:latin typeface="Calibri"/>
                        <a:cs typeface="Calibri"/>
                      </a:endParaRPr>
                    </a:p>
                    <a:p>
                      <a:pPr marL="440055">
                        <a:lnSpc>
                          <a:spcPts val="690"/>
                        </a:lnSpc>
                        <a:tabLst>
                          <a:tab pos="1718945" algn="l"/>
                        </a:tabLst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25425">
                        <a:lnSpc>
                          <a:spcPct val="102899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been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fairly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1430655">
                        <a:lnSpc>
                          <a:spcPct val="102899"/>
                        </a:lnSpc>
                        <a:spcBef>
                          <a:spcPts val="229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parts. There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 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circled.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7114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circled.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3965447" y="2711196"/>
            <a:ext cx="2047239" cy="382905"/>
            <a:chOff x="3965447" y="2711196"/>
            <a:chExt cx="2047239" cy="382905"/>
          </a:xfrm>
        </p:grpSpPr>
        <p:sp>
          <p:nvSpPr>
            <p:cNvPr id="22" name="object 22"/>
            <p:cNvSpPr/>
            <p:nvPr/>
          </p:nvSpPr>
          <p:spPr>
            <a:xfrm>
              <a:off x="3979163" y="2731008"/>
              <a:ext cx="673735" cy="350520"/>
            </a:xfrm>
            <a:custGeom>
              <a:avLst/>
              <a:gdLst/>
              <a:ahLst/>
              <a:cxnLst/>
              <a:rect l="l" t="t" r="r" b="b"/>
              <a:pathLst>
                <a:path w="673735" h="350519">
                  <a:moveTo>
                    <a:pt x="673608" y="350519"/>
                  </a:moveTo>
                  <a:lnTo>
                    <a:pt x="0" y="350519"/>
                  </a:lnTo>
                  <a:lnTo>
                    <a:pt x="0" y="0"/>
                  </a:lnTo>
                  <a:lnTo>
                    <a:pt x="673608" y="0"/>
                  </a:lnTo>
                  <a:lnTo>
                    <a:pt x="673608" y="350519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5447" y="2711196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19">
                  <a:moveTo>
                    <a:pt x="12191" y="19811"/>
                  </a:moveTo>
                  <a:lnTo>
                    <a:pt x="0" y="19811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9811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7639" y="2711196"/>
              <a:ext cx="673608" cy="1981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965447" y="2711208"/>
              <a:ext cx="2047239" cy="382905"/>
            </a:xfrm>
            <a:custGeom>
              <a:avLst/>
              <a:gdLst/>
              <a:ahLst/>
              <a:cxnLst/>
              <a:rect l="l" t="t" r="r" b="b"/>
              <a:pathLst>
                <a:path w="2047239" h="382905">
                  <a:moveTo>
                    <a:pt x="2046732" y="0"/>
                  </a:moveTo>
                  <a:lnTo>
                    <a:pt x="2034540" y="0"/>
                  </a:lnTo>
                  <a:lnTo>
                    <a:pt x="2034540" y="19812"/>
                  </a:lnTo>
                  <a:lnTo>
                    <a:pt x="2034540" y="370319"/>
                  </a:lnTo>
                  <a:lnTo>
                    <a:pt x="1376172" y="370319"/>
                  </a:lnTo>
                  <a:lnTo>
                    <a:pt x="1376172" y="19812"/>
                  </a:lnTo>
                  <a:lnTo>
                    <a:pt x="1376159" y="12192"/>
                  </a:lnTo>
                  <a:lnTo>
                    <a:pt x="2034527" y="12192"/>
                  </a:lnTo>
                  <a:lnTo>
                    <a:pt x="2034527" y="19812"/>
                  </a:lnTo>
                  <a:lnTo>
                    <a:pt x="2034540" y="0"/>
                  </a:lnTo>
                  <a:lnTo>
                    <a:pt x="1376159" y="0"/>
                  </a:lnTo>
                  <a:lnTo>
                    <a:pt x="1363980" y="0"/>
                  </a:lnTo>
                  <a:lnTo>
                    <a:pt x="1363980" y="12192"/>
                  </a:lnTo>
                  <a:lnTo>
                    <a:pt x="1363980" y="19812"/>
                  </a:lnTo>
                  <a:lnTo>
                    <a:pt x="1363980" y="370319"/>
                  </a:lnTo>
                  <a:lnTo>
                    <a:pt x="697992" y="370319"/>
                  </a:lnTo>
                  <a:lnTo>
                    <a:pt x="697992" y="19812"/>
                  </a:lnTo>
                  <a:lnTo>
                    <a:pt x="697992" y="12192"/>
                  </a:lnTo>
                  <a:lnTo>
                    <a:pt x="1363980" y="12192"/>
                  </a:lnTo>
                  <a:lnTo>
                    <a:pt x="1363980" y="0"/>
                  </a:lnTo>
                  <a:lnTo>
                    <a:pt x="697992" y="0"/>
                  </a:lnTo>
                  <a:lnTo>
                    <a:pt x="685800" y="0"/>
                  </a:lnTo>
                  <a:lnTo>
                    <a:pt x="685800" y="19812"/>
                  </a:lnTo>
                  <a:lnTo>
                    <a:pt x="685800" y="370319"/>
                  </a:lnTo>
                  <a:lnTo>
                    <a:pt x="12192" y="370319"/>
                  </a:lnTo>
                  <a:lnTo>
                    <a:pt x="12192" y="19812"/>
                  </a:lnTo>
                  <a:lnTo>
                    <a:pt x="0" y="19812"/>
                  </a:lnTo>
                  <a:lnTo>
                    <a:pt x="0" y="370319"/>
                  </a:lnTo>
                  <a:lnTo>
                    <a:pt x="0" y="382511"/>
                  </a:lnTo>
                  <a:lnTo>
                    <a:pt x="2034540" y="382511"/>
                  </a:lnTo>
                  <a:lnTo>
                    <a:pt x="2046732" y="382511"/>
                  </a:lnTo>
                  <a:lnTo>
                    <a:pt x="2046732" y="370319"/>
                  </a:lnTo>
                  <a:lnTo>
                    <a:pt x="2046732" y="19812"/>
                  </a:lnTo>
                  <a:lnTo>
                    <a:pt x="2046732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965447" y="3200400"/>
            <a:ext cx="2047239" cy="426720"/>
            <a:chOff x="3965447" y="3200400"/>
            <a:chExt cx="2047239" cy="426720"/>
          </a:xfrm>
        </p:grpSpPr>
        <p:sp>
          <p:nvSpPr>
            <p:cNvPr id="27" name="object 27"/>
            <p:cNvSpPr/>
            <p:nvPr/>
          </p:nvSpPr>
          <p:spPr>
            <a:xfrm>
              <a:off x="3979163" y="3218688"/>
              <a:ext cx="497205" cy="352425"/>
            </a:xfrm>
            <a:custGeom>
              <a:avLst/>
              <a:gdLst/>
              <a:ahLst/>
              <a:cxnLst/>
              <a:rect l="l" t="t" r="r" b="b"/>
              <a:pathLst>
                <a:path w="497204" h="352425">
                  <a:moveTo>
                    <a:pt x="496824" y="352043"/>
                  </a:moveTo>
                  <a:lnTo>
                    <a:pt x="0" y="352043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352043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5447" y="3200400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19">
                  <a:moveTo>
                    <a:pt x="12191" y="19811"/>
                  </a:moveTo>
                  <a:lnTo>
                    <a:pt x="0" y="19811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9811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7639" y="3200400"/>
              <a:ext cx="498348" cy="1981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965447" y="3200399"/>
              <a:ext cx="2047239" cy="370840"/>
            </a:xfrm>
            <a:custGeom>
              <a:avLst/>
              <a:gdLst/>
              <a:ahLst/>
              <a:cxnLst/>
              <a:rect l="l" t="t" r="r" b="b"/>
              <a:pathLst>
                <a:path w="2047239" h="370839">
                  <a:moveTo>
                    <a:pt x="12192" y="19812"/>
                  </a:moveTo>
                  <a:lnTo>
                    <a:pt x="0" y="19812"/>
                  </a:lnTo>
                  <a:lnTo>
                    <a:pt x="0" y="370344"/>
                  </a:lnTo>
                  <a:lnTo>
                    <a:pt x="12192" y="370344"/>
                  </a:lnTo>
                  <a:lnTo>
                    <a:pt x="12192" y="19812"/>
                  </a:lnTo>
                  <a:close/>
                </a:path>
                <a:path w="2047239" h="370839">
                  <a:moveTo>
                    <a:pt x="2046732" y="0"/>
                  </a:moveTo>
                  <a:lnTo>
                    <a:pt x="2046732" y="0"/>
                  </a:lnTo>
                  <a:lnTo>
                    <a:pt x="510540" y="0"/>
                  </a:lnTo>
                  <a:lnTo>
                    <a:pt x="510540" y="19812"/>
                  </a:lnTo>
                  <a:lnTo>
                    <a:pt x="510540" y="370344"/>
                  </a:lnTo>
                  <a:lnTo>
                    <a:pt x="522732" y="370344"/>
                  </a:lnTo>
                  <a:lnTo>
                    <a:pt x="522732" y="19812"/>
                  </a:lnTo>
                  <a:lnTo>
                    <a:pt x="522732" y="12192"/>
                  </a:lnTo>
                  <a:lnTo>
                    <a:pt x="1018032" y="12192"/>
                  </a:lnTo>
                  <a:lnTo>
                    <a:pt x="1018032" y="19812"/>
                  </a:lnTo>
                  <a:lnTo>
                    <a:pt x="1018032" y="370344"/>
                  </a:lnTo>
                  <a:lnTo>
                    <a:pt x="1030211" y="370344"/>
                  </a:lnTo>
                  <a:lnTo>
                    <a:pt x="1030211" y="19812"/>
                  </a:lnTo>
                  <a:lnTo>
                    <a:pt x="1030211" y="12192"/>
                  </a:lnTo>
                  <a:lnTo>
                    <a:pt x="1525511" y="12192"/>
                  </a:lnTo>
                  <a:lnTo>
                    <a:pt x="1525511" y="19812"/>
                  </a:lnTo>
                  <a:lnTo>
                    <a:pt x="1525511" y="370344"/>
                  </a:lnTo>
                  <a:lnTo>
                    <a:pt x="1537716" y="370344"/>
                  </a:lnTo>
                  <a:lnTo>
                    <a:pt x="1537716" y="19812"/>
                  </a:lnTo>
                  <a:lnTo>
                    <a:pt x="1537716" y="12192"/>
                  </a:lnTo>
                  <a:lnTo>
                    <a:pt x="2034527" y="12192"/>
                  </a:lnTo>
                  <a:lnTo>
                    <a:pt x="2034527" y="19812"/>
                  </a:lnTo>
                  <a:lnTo>
                    <a:pt x="2034540" y="370344"/>
                  </a:lnTo>
                  <a:lnTo>
                    <a:pt x="2046732" y="370344"/>
                  </a:lnTo>
                  <a:lnTo>
                    <a:pt x="2046732" y="19812"/>
                  </a:lnTo>
                  <a:lnTo>
                    <a:pt x="2046732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71531" y="3582936"/>
              <a:ext cx="510540" cy="44450"/>
            </a:xfrm>
            <a:custGeom>
              <a:avLst/>
              <a:gdLst/>
              <a:ahLst/>
              <a:cxnLst/>
              <a:rect l="l" t="t" r="r" b="b"/>
              <a:pathLst>
                <a:path w="510539" h="44450">
                  <a:moveTo>
                    <a:pt x="510540" y="6083"/>
                  </a:moveTo>
                  <a:lnTo>
                    <a:pt x="6108" y="6083"/>
                  </a:lnTo>
                  <a:lnTo>
                    <a:pt x="6108" y="0"/>
                  </a:lnTo>
                  <a:lnTo>
                    <a:pt x="0" y="0"/>
                  </a:lnTo>
                  <a:lnTo>
                    <a:pt x="0" y="7607"/>
                  </a:lnTo>
                  <a:lnTo>
                    <a:pt x="1524" y="7607"/>
                  </a:lnTo>
                  <a:lnTo>
                    <a:pt x="1524" y="44183"/>
                  </a:lnTo>
                  <a:lnTo>
                    <a:pt x="510540" y="44183"/>
                  </a:lnTo>
                  <a:lnTo>
                    <a:pt x="510540" y="6083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65447" y="357073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191" y="12191"/>
                  </a:moveTo>
                  <a:lnTo>
                    <a:pt x="0" y="12191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2191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7639" y="3570732"/>
              <a:ext cx="498348" cy="1981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475987" y="358292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6095" y="7619"/>
                  </a:moveTo>
                  <a:lnTo>
                    <a:pt x="0" y="7619"/>
                  </a:lnTo>
                  <a:lnTo>
                    <a:pt x="0" y="0"/>
                  </a:lnTo>
                  <a:lnTo>
                    <a:pt x="6095" y="0"/>
                  </a:lnTo>
                  <a:lnTo>
                    <a:pt x="6095" y="7619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75988" y="3570744"/>
              <a:ext cx="1536700" cy="12700"/>
            </a:xfrm>
            <a:custGeom>
              <a:avLst/>
              <a:gdLst/>
              <a:ahLst/>
              <a:cxnLst/>
              <a:rect l="l" t="t" r="r" b="b"/>
              <a:pathLst>
                <a:path w="1536700" h="12700">
                  <a:moveTo>
                    <a:pt x="1536192" y="0"/>
                  </a:moveTo>
                  <a:lnTo>
                    <a:pt x="1524000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1524000" y="12192"/>
                  </a:lnTo>
                  <a:lnTo>
                    <a:pt x="1536192" y="12192"/>
                  </a:lnTo>
                  <a:lnTo>
                    <a:pt x="1536192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50407" y="2682240"/>
            <a:ext cx="3953255" cy="2892551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4169664" y="2776727"/>
            <a:ext cx="966469" cy="265430"/>
            <a:chOff x="4169664" y="2776727"/>
            <a:chExt cx="966469" cy="265430"/>
          </a:xfrm>
        </p:grpSpPr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69664" y="2785872"/>
              <a:ext cx="262127" cy="2560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82896" y="2776727"/>
              <a:ext cx="252983" cy="252983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4026408" y="3340608"/>
            <a:ext cx="1432560" cy="109855"/>
            <a:chOff x="4026408" y="3340608"/>
            <a:chExt cx="1432560" cy="109855"/>
          </a:xfrm>
        </p:grpSpPr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26408" y="3340608"/>
              <a:ext cx="405383" cy="1097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38472" y="3340608"/>
              <a:ext cx="408431" cy="1097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53584" y="3340608"/>
              <a:ext cx="405383" cy="109727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3965447" y="5192267"/>
            <a:ext cx="2047239" cy="382905"/>
            <a:chOff x="3965447" y="5192267"/>
            <a:chExt cx="2047239" cy="382905"/>
          </a:xfrm>
        </p:grpSpPr>
        <p:sp>
          <p:nvSpPr>
            <p:cNvPr id="45" name="object 45"/>
            <p:cNvSpPr/>
            <p:nvPr/>
          </p:nvSpPr>
          <p:spPr>
            <a:xfrm>
              <a:off x="3979163" y="5210555"/>
              <a:ext cx="1511935" cy="352425"/>
            </a:xfrm>
            <a:custGeom>
              <a:avLst/>
              <a:gdLst/>
              <a:ahLst/>
              <a:cxnLst/>
              <a:rect l="l" t="t" r="r" b="b"/>
              <a:pathLst>
                <a:path w="1511935" h="352425">
                  <a:moveTo>
                    <a:pt x="496824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496824" y="352044"/>
                  </a:lnTo>
                  <a:lnTo>
                    <a:pt x="496824" y="0"/>
                  </a:lnTo>
                  <a:close/>
                </a:path>
                <a:path w="1511935" h="352425">
                  <a:moveTo>
                    <a:pt x="1004316" y="0"/>
                  </a:moveTo>
                  <a:lnTo>
                    <a:pt x="509016" y="0"/>
                  </a:lnTo>
                  <a:lnTo>
                    <a:pt x="509016" y="352044"/>
                  </a:lnTo>
                  <a:lnTo>
                    <a:pt x="1004316" y="352044"/>
                  </a:lnTo>
                  <a:lnTo>
                    <a:pt x="1004316" y="0"/>
                  </a:lnTo>
                  <a:close/>
                </a:path>
                <a:path w="1511935" h="352425">
                  <a:moveTo>
                    <a:pt x="1511795" y="0"/>
                  </a:moveTo>
                  <a:lnTo>
                    <a:pt x="1016495" y="0"/>
                  </a:lnTo>
                  <a:lnTo>
                    <a:pt x="1016495" y="352044"/>
                  </a:lnTo>
                  <a:lnTo>
                    <a:pt x="1511795" y="352044"/>
                  </a:lnTo>
                  <a:lnTo>
                    <a:pt x="1511795" y="0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65447" y="5192267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191" y="19812"/>
                  </a:moveTo>
                  <a:lnTo>
                    <a:pt x="0" y="19812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9812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77639" y="5192267"/>
              <a:ext cx="498348" cy="1981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75987" y="5192267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191" y="19812"/>
                  </a:moveTo>
                  <a:lnTo>
                    <a:pt x="0" y="19812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9812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88179" y="5192267"/>
              <a:ext cx="495300" cy="1981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983479" y="5192267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191" y="19812"/>
                  </a:moveTo>
                  <a:lnTo>
                    <a:pt x="0" y="19812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9812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95671" y="5192267"/>
              <a:ext cx="495300" cy="1981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965447" y="5192267"/>
              <a:ext cx="2047239" cy="382905"/>
            </a:xfrm>
            <a:custGeom>
              <a:avLst/>
              <a:gdLst/>
              <a:ahLst/>
              <a:cxnLst/>
              <a:rect l="l" t="t" r="r" b="b"/>
              <a:pathLst>
                <a:path w="2047239" h="382904">
                  <a:moveTo>
                    <a:pt x="2046732" y="0"/>
                  </a:moveTo>
                  <a:lnTo>
                    <a:pt x="2034527" y="0"/>
                  </a:lnTo>
                  <a:lnTo>
                    <a:pt x="1537716" y="0"/>
                  </a:lnTo>
                  <a:lnTo>
                    <a:pt x="1525511" y="0"/>
                  </a:lnTo>
                  <a:lnTo>
                    <a:pt x="1525511" y="19824"/>
                  </a:lnTo>
                  <a:lnTo>
                    <a:pt x="1525511" y="370332"/>
                  </a:lnTo>
                  <a:lnTo>
                    <a:pt x="1030211" y="370332"/>
                  </a:lnTo>
                  <a:lnTo>
                    <a:pt x="1030211" y="19824"/>
                  </a:lnTo>
                  <a:lnTo>
                    <a:pt x="1018032" y="19824"/>
                  </a:lnTo>
                  <a:lnTo>
                    <a:pt x="1018032" y="370332"/>
                  </a:lnTo>
                  <a:lnTo>
                    <a:pt x="522732" y="370332"/>
                  </a:lnTo>
                  <a:lnTo>
                    <a:pt x="522732" y="19824"/>
                  </a:lnTo>
                  <a:lnTo>
                    <a:pt x="510540" y="19824"/>
                  </a:lnTo>
                  <a:lnTo>
                    <a:pt x="510540" y="370332"/>
                  </a:lnTo>
                  <a:lnTo>
                    <a:pt x="12192" y="370332"/>
                  </a:lnTo>
                  <a:lnTo>
                    <a:pt x="12192" y="19824"/>
                  </a:lnTo>
                  <a:lnTo>
                    <a:pt x="0" y="19824"/>
                  </a:lnTo>
                  <a:lnTo>
                    <a:pt x="0" y="370332"/>
                  </a:lnTo>
                  <a:lnTo>
                    <a:pt x="0" y="382536"/>
                  </a:lnTo>
                  <a:lnTo>
                    <a:pt x="2034527" y="382536"/>
                  </a:lnTo>
                  <a:lnTo>
                    <a:pt x="2034527" y="370332"/>
                  </a:lnTo>
                  <a:lnTo>
                    <a:pt x="1537716" y="370332"/>
                  </a:lnTo>
                  <a:lnTo>
                    <a:pt x="1537716" y="19824"/>
                  </a:lnTo>
                  <a:lnTo>
                    <a:pt x="1537716" y="12204"/>
                  </a:lnTo>
                  <a:lnTo>
                    <a:pt x="2034527" y="12204"/>
                  </a:lnTo>
                  <a:lnTo>
                    <a:pt x="2034527" y="19824"/>
                  </a:lnTo>
                  <a:lnTo>
                    <a:pt x="2034540" y="370344"/>
                  </a:lnTo>
                  <a:lnTo>
                    <a:pt x="2034540" y="382536"/>
                  </a:lnTo>
                  <a:lnTo>
                    <a:pt x="2046732" y="382536"/>
                  </a:lnTo>
                  <a:lnTo>
                    <a:pt x="2046732" y="370344"/>
                  </a:lnTo>
                  <a:lnTo>
                    <a:pt x="2046732" y="19824"/>
                  </a:lnTo>
                  <a:lnTo>
                    <a:pt x="2046732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44439" y="5318760"/>
              <a:ext cx="405383" cy="1097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38471" y="5318760"/>
              <a:ext cx="399287" cy="1097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26407" y="5318760"/>
              <a:ext cx="396239" cy="109727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3965447" y="4139184"/>
            <a:ext cx="2047239" cy="382905"/>
            <a:chOff x="3965447" y="4139184"/>
            <a:chExt cx="2047239" cy="382905"/>
          </a:xfrm>
        </p:grpSpPr>
        <p:sp>
          <p:nvSpPr>
            <p:cNvPr id="57" name="object 57"/>
            <p:cNvSpPr/>
            <p:nvPr/>
          </p:nvSpPr>
          <p:spPr>
            <a:xfrm>
              <a:off x="3979163" y="4158996"/>
              <a:ext cx="497205" cy="350520"/>
            </a:xfrm>
            <a:custGeom>
              <a:avLst/>
              <a:gdLst/>
              <a:ahLst/>
              <a:cxnLst/>
              <a:rect l="l" t="t" r="r" b="b"/>
              <a:pathLst>
                <a:path w="497204" h="350520">
                  <a:moveTo>
                    <a:pt x="496824" y="350519"/>
                  </a:moveTo>
                  <a:lnTo>
                    <a:pt x="0" y="350519"/>
                  </a:lnTo>
                  <a:lnTo>
                    <a:pt x="0" y="0"/>
                  </a:lnTo>
                  <a:lnTo>
                    <a:pt x="496824" y="0"/>
                  </a:lnTo>
                  <a:lnTo>
                    <a:pt x="496824" y="350519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65447" y="4139184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191" y="19812"/>
                  </a:moveTo>
                  <a:lnTo>
                    <a:pt x="0" y="19812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9812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77639" y="4139184"/>
              <a:ext cx="498348" cy="1981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965447" y="4139184"/>
              <a:ext cx="2047239" cy="382905"/>
            </a:xfrm>
            <a:custGeom>
              <a:avLst/>
              <a:gdLst/>
              <a:ahLst/>
              <a:cxnLst/>
              <a:rect l="l" t="t" r="r" b="b"/>
              <a:pathLst>
                <a:path w="2047239" h="382904">
                  <a:moveTo>
                    <a:pt x="2046732" y="0"/>
                  </a:moveTo>
                  <a:lnTo>
                    <a:pt x="2034540" y="0"/>
                  </a:lnTo>
                  <a:lnTo>
                    <a:pt x="2034540" y="19824"/>
                  </a:lnTo>
                  <a:lnTo>
                    <a:pt x="2034540" y="370344"/>
                  </a:lnTo>
                  <a:lnTo>
                    <a:pt x="1537716" y="370344"/>
                  </a:lnTo>
                  <a:lnTo>
                    <a:pt x="1537716" y="19824"/>
                  </a:lnTo>
                  <a:lnTo>
                    <a:pt x="1537716" y="12192"/>
                  </a:lnTo>
                  <a:lnTo>
                    <a:pt x="2034527" y="12192"/>
                  </a:lnTo>
                  <a:lnTo>
                    <a:pt x="2034527" y="19824"/>
                  </a:lnTo>
                  <a:lnTo>
                    <a:pt x="2034540" y="0"/>
                  </a:lnTo>
                  <a:lnTo>
                    <a:pt x="1537716" y="0"/>
                  </a:lnTo>
                  <a:lnTo>
                    <a:pt x="1525511" y="0"/>
                  </a:lnTo>
                  <a:lnTo>
                    <a:pt x="1525511" y="12192"/>
                  </a:lnTo>
                  <a:lnTo>
                    <a:pt x="1525511" y="19824"/>
                  </a:lnTo>
                  <a:lnTo>
                    <a:pt x="1525511" y="370344"/>
                  </a:lnTo>
                  <a:lnTo>
                    <a:pt x="1030211" y="370344"/>
                  </a:lnTo>
                  <a:lnTo>
                    <a:pt x="1030211" y="19824"/>
                  </a:lnTo>
                  <a:lnTo>
                    <a:pt x="1030211" y="12192"/>
                  </a:lnTo>
                  <a:lnTo>
                    <a:pt x="1525511" y="12192"/>
                  </a:lnTo>
                  <a:lnTo>
                    <a:pt x="1525511" y="0"/>
                  </a:lnTo>
                  <a:lnTo>
                    <a:pt x="1030211" y="0"/>
                  </a:lnTo>
                  <a:lnTo>
                    <a:pt x="1018032" y="0"/>
                  </a:lnTo>
                  <a:lnTo>
                    <a:pt x="1018032" y="12192"/>
                  </a:lnTo>
                  <a:lnTo>
                    <a:pt x="1018032" y="19824"/>
                  </a:lnTo>
                  <a:lnTo>
                    <a:pt x="1018032" y="370344"/>
                  </a:lnTo>
                  <a:lnTo>
                    <a:pt x="522732" y="370344"/>
                  </a:lnTo>
                  <a:lnTo>
                    <a:pt x="522732" y="19824"/>
                  </a:lnTo>
                  <a:lnTo>
                    <a:pt x="522732" y="12192"/>
                  </a:lnTo>
                  <a:lnTo>
                    <a:pt x="1018032" y="12192"/>
                  </a:lnTo>
                  <a:lnTo>
                    <a:pt x="1018032" y="0"/>
                  </a:lnTo>
                  <a:lnTo>
                    <a:pt x="522732" y="0"/>
                  </a:lnTo>
                  <a:lnTo>
                    <a:pt x="510540" y="0"/>
                  </a:lnTo>
                  <a:lnTo>
                    <a:pt x="510540" y="19824"/>
                  </a:lnTo>
                  <a:lnTo>
                    <a:pt x="510540" y="370344"/>
                  </a:lnTo>
                  <a:lnTo>
                    <a:pt x="12192" y="370344"/>
                  </a:lnTo>
                  <a:lnTo>
                    <a:pt x="12192" y="19824"/>
                  </a:lnTo>
                  <a:lnTo>
                    <a:pt x="0" y="19824"/>
                  </a:lnTo>
                  <a:lnTo>
                    <a:pt x="0" y="370344"/>
                  </a:lnTo>
                  <a:lnTo>
                    <a:pt x="0" y="382536"/>
                  </a:lnTo>
                  <a:lnTo>
                    <a:pt x="2034540" y="382536"/>
                  </a:lnTo>
                  <a:lnTo>
                    <a:pt x="2046732" y="382536"/>
                  </a:lnTo>
                  <a:lnTo>
                    <a:pt x="2046732" y="370344"/>
                  </a:lnTo>
                  <a:lnTo>
                    <a:pt x="2046732" y="19824"/>
                  </a:lnTo>
                  <a:lnTo>
                    <a:pt x="2046732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26407" y="4285488"/>
              <a:ext cx="393191" cy="12191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38471" y="4285488"/>
              <a:ext cx="396239" cy="12191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44439" y="4285488"/>
              <a:ext cx="405383" cy="121919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3965447" y="4642103"/>
            <a:ext cx="2047239" cy="382905"/>
            <a:chOff x="3965447" y="4642103"/>
            <a:chExt cx="2047239" cy="382905"/>
          </a:xfrm>
        </p:grpSpPr>
        <p:sp>
          <p:nvSpPr>
            <p:cNvPr id="65" name="object 65"/>
            <p:cNvSpPr/>
            <p:nvPr/>
          </p:nvSpPr>
          <p:spPr>
            <a:xfrm>
              <a:off x="3979163" y="4660391"/>
              <a:ext cx="1004569" cy="352425"/>
            </a:xfrm>
            <a:custGeom>
              <a:avLst/>
              <a:gdLst/>
              <a:ahLst/>
              <a:cxnLst/>
              <a:rect l="l" t="t" r="r" b="b"/>
              <a:pathLst>
                <a:path w="1004570" h="352425">
                  <a:moveTo>
                    <a:pt x="496824" y="0"/>
                  </a:moveTo>
                  <a:lnTo>
                    <a:pt x="0" y="0"/>
                  </a:lnTo>
                  <a:lnTo>
                    <a:pt x="0" y="352044"/>
                  </a:lnTo>
                  <a:lnTo>
                    <a:pt x="496824" y="352044"/>
                  </a:lnTo>
                  <a:lnTo>
                    <a:pt x="496824" y="0"/>
                  </a:lnTo>
                  <a:close/>
                </a:path>
                <a:path w="1004570" h="352425">
                  <a:moveTo>
                    <a:pt x="1004316" y="0"/>
                  </a:moveTo>
                  <a:lnTo>
                    <a:pt x="509016" y="0"/>
                  </a:lnTo>
                  <a:lnTo>
                    <a:pt x="509016" y="352044"/>
                  </a:lnTo>
                  <a:lnTo>
                    <a:pt x="1004316" y="352044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65447" y="4642103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191" y="19812"/>
                  </a:moveTo>
                  <a:lnTo>
                    <a:pt x="0" y="19812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9812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77639" y="4642103"/>
              <a:ext cx="498348" cy="1981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4475987" y="4642103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191" y="19812"/>
                  </a:moveTo>
                  <a:lnTo>
                    <a:pt x="0" y="19812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9812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88179" y="4642103"/>
              <a:ext cx="495300" cy="1981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965447" y="4642103"/>
              <a:ext cx="2047239" cy="382905"/>
            </a:xfrm>
            <a:custGeom>
              <a:avLst/>
              <a:gdLst/>
              <a:ahLst/>
              <a:cxnLst/>
              <a:rect l="l" t="t" r="r" b="b"/>
              <a:pathLst>
                <a:path w="2047239" h="382904">
                  <a:moveTo>
                    <a:pt x="2046732" y="0"/>
                  </a:moveTo>
                  <a:lnTo>
                    <a:pt x="2034540" y="0"/>
                  </a:lnTo>
                  <a:lnTo>
                    <a:pt x="2034540" y="19824"/>
                  </a:lnTo>
                  <a:lnTo>
                    <a:pt x="2034540" y="370332"/>
                  </a:lnTo>
                  <a:lnTo>
                    <a:pt x="1537716" y="370332"/>
                  </a:lnTo>
                  <a:lnTo>
                    <a:pt x="1537716" y="19824"/>
                  </a:lnTo>
                  <a:lnTo>
                    <a:pt x="1537716" y="12204"/>
                  </a:lnTo>
                  <a:lnTo>
                    <a:pt x="2034527" y="12204"/>
                  </a:lnTo>
                  <a:lnTo>
                    <a:pt x="2034527" y="19824"/>
                  </a:lnTo>
                  <a:lnTo>
                    <a:pt x="2034540" y="0"/>
                  </a:lnTo>
                  <a:lnTo>
                    <a:pt x="1537716" y="0"/>
                  </a:lnTo>
                  <a:lnTo>
                    <a:pt x="1525511" y="0"/>
                  </a:lnTo>
                  <a:lnTo>
                    <a:pt x="1525511" y="12204"/>
                  </a:lnTo>
                  <a:lnTo>
                    <a:pt x="1525511" y="19824"/>
                  </a:lnTo>
                  <a:lnTo>
                    <a:pt x="1525511" y="370332"/>
                  </a:lnTo>
                  <a:lnTo>
                    <a:pt x="1030211" y="370332"/>
                  </a:lnTo>
                  <a:lnTo>
                    <a:pt x="1030211" y="19824"/>
                  </a:lnTo>
                  <a:lnTo>
                    <a:pt x="1030211" y="12204"/>
                  </a:lnTo>
                  <a:lnTo>
                    <a:pt x="1525511" y="12204"/>
                  </a:lnTo>
                  <a:lnTo>
                    <a:pt x="1525511" y="0"/>
                  </a:lnTo>
                  <a:lnTo>
                    <a:pt x="1030211" y="0"/>
                  </a:lnTo>
                  <a:lnTo>
                    <a:pt x="1018032" y="0"/>
                  </a:lnTo>
                  <a:lnTo>
                    <a:pt x="1018032" y="19824"/>
                  </a:lnTo>
                  <a:lnTo>
                    <a:pt x="1018032" y="370332"/>
                  </a:lnTo>
                  <a:lnTo>
                    <a:pt x="522732" y="370332"/>
                  </a:lnTo>
                  <a:lnTo>
                    <a:pt x="522732" y="19824"/>
                  </a:lnTo>
                  <a:lnTo>
                    <a:pt x="510540" y="19824"/>
                  </a:lnTo>
                  <a:lnTo>
                    <a:pt x="510540" y="370332"/>
                  </a:lnTo>
                  <a:lnTo>
                    <a:pt x="12192" y="370332"/>
                  </a:lnTo>
                  <a:lnTo>
                    <a:pt x="12192" y="19824"/>
                  </a:lnTo>
                  <a:lnTo>
                    <a:pt x="0" y="19824"/>
                  </a:lnTo>
                  <a:lnTo>
                    <a:pt x="0" y="370332"/>
                  </a:lnTo>
                  <a:lnTo>
                    <a:pt x="0" y="382536"/>
                  </a:lnTo>
                  <a:lnTo>
                    <a:pt x="2034540" y="382536"/>
                  </a:lnTo>
                  <a:lnTo>
                    <a:pt x="2046732" y="382536"/>
                  </a:lnTo>
                  <a:lnTo>
                    <a:pt x="2046732" y="370344"/>
                  </a:lnTo>
                  <a:lnTo>
                    <a:pt x="2046732" y="19824"/>
                  </a:lnTo>
                  <a:lnTo>
                    <a:pt x="2046732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44439" y="4779264"/>
              <a:ext cx="393191" cy="12191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17263" y="4779264"/>
              <a:ext cx="402335" cy="12191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29327" y="4779264"/>
              <a:ext cx="396239" cy="121919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84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8272" y="3614927"/>
            <a:ext cx="1673351" cy="3505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7128" y="3596640"/>
            <a:ext cx="2502407" cy="32918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1319" y="5343144"/>
            <a:ext cx="1667255" cy="3322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53328" y="5870447"/>
            <a:ext cx="198119" cy="2011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53328" y="6099047"/>
            <a:ext cx="198119" cy="2011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53328" y="6327647"/>
            <a:ext cx="198119" cy="2011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3328" y="6556247"/>
            <a:ext cx="198119" cy="2011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75832" y="5867400"/>
            <a:ext cx="198119" cy="1981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75832" y="6099047"/>
            <a:ext cx="198119" cy="1950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75832" y="6330696"/>
            <a:ext cx="198119" cy="19507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75832" y="6559296"/>
            <a:ext cx="198119" cy="19811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038088" y="6086855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18288">
            <a:solidFill>
              <a:srgbClr val="16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8088" y="6315455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18288">
            <a:solidFill>
              <a:srgbClr val="16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57900" y="6544055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18288">
            <a:solidFill>
              <a:srgbClr val="16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74548" y="1306067"/>
          <a:ext cx="9058910" cy="5551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multiplication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142875" indent="-287020">
                        <a:lnSpc>
                          <a:spcPct val="10040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calculate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mathematical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statements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 tables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they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numbers,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written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methods.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227965" indent="-287020">
                        <a:lnSpc>
                          <a:spcPts val="167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Recognise,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discrete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set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objects: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non-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small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denominators.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BDDB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BDD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been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495">
                <a:tc>
                  <a:txBody>
                    <a:bodyPr/>
                    <a:lstStyle/>
                    <a:p>
                      <a:pPr marL="101600">
                        <a:lnSpc>
                          <a:spcPts val="145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231140">
                        <a:lnSpc>
                          <a:spcPct val="1004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compare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of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times-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85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085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88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218440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been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065">
                <a:tc>
                  <a:txBody>
                    <a:bodyPr/>
                    <a:lstStyle/>
                    <a:p>
                      <a:pPr marL="101600" marR="231140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compare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304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42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2072639">
                        <a:lnSpc>
                          <a:spcPts val="16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72639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55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101600">
                        <a:lnSpc>
                          <a:spcPts val="148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2647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times-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6060" algn="r">
                        <a:lnSpc>
                          <a:spcPts val="158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218440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77640" y="4133088"/>
            <a:ext cx="1664208" cy="62483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63383" y="4276344"/>
            <a:ext cx="999743" cy="40233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436864" y="4273296"/>
            <a:ext cx="993648" cy="45110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721608" y="6156960"/>
            <a:ext cx="2042159" cy="62788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36664" y="6315455"/>
            <a:ext cx="1194815" cy="42367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96071" y="6303264"/>
            <a:ext cx="1216151" cy="47243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74848" y="4117847"/>
            <a:ext cx="201167" cy="20116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74848" y="4346447"/>
            <a:ext cx="201167" cy="20116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974848" y="4575047"/>
            <a:ext cx="201167" cy="20116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203448" y="4117848"/>
            <a:ext cx="198119" cy="19507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203448" y="4349496"/>
            <a:ext cx="198119" cy="19507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03448" y="4578096"/>
            <a:ext cx="198119" cy="198119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3189732" y="4105655"/>
            <a:ext cx="0" cy="684530"/>
          </a:xfrm>
          <a:custGeom>
            <a:avLst/>
            <a:gdLst/>
            <a:ahLst/>
            <a:cxnLst/>
            <a:rect l="l" t="t" r="r" b="b"/>
            <a:pathLst>
              <a:path h="684529">
                <a:moveTo>
                  <a:pt x="0" y="0"/>
                </a:moveTo>
                <a:lnTo>
                  <a:pt x="0" y="684275"/>
                </a:lnTo>
              </a:path>
            </a:pathLst>
          </a:custGeom>
          <a:ln w="18288">
            <a:solidFill>
              <a:srgbClr val="16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062471" y="4090416"/>
            <a:ext cx="198119" cy="19202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62471" y="4319015"/>
            <a:ext cx="198119" cy="20116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062471" y="4547615"/>
            <a:ext cx="198119" cy="20116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288023" y="4084320"/>
            <a:ext cx="198119" cy="19811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288023" y="4315967"/>
            <a:ext cx="198119" cy="19811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288023" y="4547616"/>
            <a:ext cx="198119" cy="195072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6057900" y="43053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18288">
            <a:solidFill>
              <a:srgbClr val="16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57900" y="45339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18288">
            <a:solidFill>
              <a:srgbClr val="16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974848" y="5870447"/>
            <a:ext cx="201167" cy="20116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74848" y="6099047"/>
            <a:ext cx="201167" cy="20116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74848" y="6327647"/>
            <a:ext cx="201167" cy="20116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974848" y="6556247"/>
            <a:ext cx="201167" cy="20116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203448" y="5867400"/>
            <a:ext cx="198119" cy="19811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203448" y="6099047"/>
            <a:ext cx="198119" cy="19507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203448" y="6330696"/>
            <a:ext cx="198119" cy="19507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203448" y="6559296"/>
            <a:ext cx="198119" cy="198119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3189732" y="5829300"/>
            <a:ext cx="0" cy="935990"/>
          </a:xfrm>
          <a:custGeom>
            <a:avLst/>
            <a:gdLst/>
            <a:ahLst/>
            <a:cxnLst/>
            <a:rect l="l" t="t" r="r" b="b"/>
            <a:pathLst>
              <a:path h="935990">
                <a:moveTo>
                  <a:pt x="0" y="0"/>
                </a:moveTo>
                <a:lnTo>
                  <a:pt x="0" y="935735"/>
                </a:lnTo>
              </a:path>
            </a:pathLst>
          </a:custGeom>
          <a:ln w="18288">
            <a:solidFill>
              <a:srgbClr val="16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977128" y="5349239"/>
            <a:ext cx="3340607" cy="35051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85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551" y="5605271"/>
            <a:ext cx="1700783" cy="12131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2551" y="4148327"/>
            <a:ext cx="707135" cy="9174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9896" y="4148327"/>
            <a:ext cx="707135" cy="9174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6384" y="4148328"/>
            <a:ext cx="707135" cy="914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6560" y="2453639"/>
            <a:ext cx="198119" cy="11277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15639" y="2453639"/>
            <a:ext cx="195071" cy="11247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30239" y="3121151"/>
            <a:ext cx="2529840" cy="457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30167" y="3413759"/>
            <a:ext cx="170687" cy="1676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22191" y="3413759"/>
            <a:ext cx="170687" cy="1676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23359" y="3413759"/>
            <a:ext cx="167639" cy="1676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15384" y="3413759"/>
            <a:ext cx="167639" cy="1676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33215" y="3221735"/>
            <a:ext cx="164591" cy="16459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25240" y="3221735"/>
            <a:ext cx="167639" cy="16459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20311" y="3221735"/>
            <a:ext cx="164591" cy="16459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12335" y="3221735"/>
            <a:ext cx="167639" cy="164591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611879" y="3389376"/>
            <a:ext cx="1572895" cy="15240"/>
          </a:xfrm>
          <a:custGeom>
            <a:avLst/>
            <a:gdLst/>
            <a:ahLst/>
            <a:cxnLst/>
            <a:rect l="l" t="t" r="r" b="b"/>
            <a:pathLst>
              <a:path w="1572895" h="15239">
                <a:moveTo>
                  <a:pt x="1572767" y="15240"/>
                </a:moveTo>
                <a:lnTo>
                  <a:pt x="0" y="15240"/>
                </a:lnTo>
                <a:lnTo>
                  <a:pt x="0" y="0"/>
                </a:lnTo>
                <a:lnTo>
                  <a:pt x="1572767" y="0"/>
                </a:lnTo>
                <a:lnTo>
                  <a:pt x="1572767" y="15240"/>
                </a:lnTo>
                <a:close/>
              </a:path>
            </a:pathLst>
          </a:custGeom>
          <a:solidFill>
            <a:srgbClr val="16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407408" y="3413759"/>
            <a:ext cx="167639" cy="16763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05527" y="3413759"/>
            <a:ext cx="170687" cy="16763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797552" y="3413759"/>
            <a:ext cx="170687" cy="16763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989576" y="3413759"/>
            <a:ext cx="170687" cy="16763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10455" y="3221735"/>
            <a:ext cx="164591" cy="16459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602479" y="3221735"/>
            <a:ext cx="167639" cy="16459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797552" y="3221735"/>
            <a:ext cx="164592" cy="16459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989576" y="3221735"/>
            <a:ext cx="167639" cy="16459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68952" y="2167127"/>
            <a:ext cx="832103" cy="780287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5559552" y="4291584"/>
            <a:ext cx="988060" cy="737870"/>
            <a:chOff x="5559552" y="4291584"/>
            <a:chExt cx="988060" cy="737870"/>
          </a:xfrm>
        </p:grpSpPr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59552" y="4291584"/>
              <a:ext cx="984503" cy="73761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567172" y="4536948"/>
              <a:ext cx="980440" cy="238125"/>
            </a:xfrm>
            <a:custGeom>
              <a:avLst/>
              <a:gdLst/>
              <a:ahLst/>
              <a:cxnLst/>
              <a:rect l="l" t="t" r="r" b="b"/>
              <a:pathLst>
                <a:path w="980440" h="238125">
                  <a:moveTo>
                    <a:pt x="0" y="0"/>
                  </a:moveTo>
                  <a:lnTo>
                    <a:pt x="979932" y="0"/>
                  </a:lnTo>
                </a:path>
                <a:path w="980440" h="238125">
                  <a:moveTo>
                    <a:pt x="0" y="237743"/>
                  </a:moveTo>
                  <a:lnTo>
                    <a:pt x="979932" y="237743"/>
                  </a:lnTo>
                </a:path>
              </a:pathLst>
            </a:custGeom>
            <a:ln w="12192">
              <a:solidFill>
                <a:srgbClr val="161C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263639" y="5538215"/>
            <a:ext cx="1219200" cy="121005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86471" y="5602223"/>
            <a:ext cx="1780032" cy="1216151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574547" y="1306067"/>
          <a:ext cx="9060180" cy="5520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been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2090">
                <a:tc>
                  <a:txBody>
                    <a:bodyPr/>
                    <a:lstStyle/>
                    <a:p>
                      <a:pPr marL="101600">
                        <a:lnSpc>
                          <a:spcPts val="145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231140">
                        <a:lnSpc>
                          <a:spcPct val="1004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compare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of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times-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439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391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46050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R="140970" algn="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96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83210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2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97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70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rowSpan="6"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913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802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913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64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76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84</a:t>
                      </a:r>
                      <a:r>
                        <a:rPr sz="120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200" spc="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2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4135" algn="ctr">
                        <a:lnSpc>
                          <a:spcPct val="100000"/>
                        </a:lnSpc>
                        <a:tabLst>
                          <a:tab pos="740410" algn="l"/>
                        </a:tabLst>
                      </a:pPr>
                      <a:r>
                        <a:rPr sz="12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200" spc="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200" spc="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2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2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800" baseline="23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800" spc="44" baseline="23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aseline="231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800" spc="60" baseline="2314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75" baseline="2314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 baseline="231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01600">
                        <a:lnSpc>
                          <a:spcPts val="1500"/>
                        </a:lnSpc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101600">
                        <a:lnSpc>
                          <a:spcPts val="1495"/>
                        </a:lnSpc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101600">
                        <a:lnSpc>
                          <a:spcPts val="14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101600">
                        <a:lnSpc>
                          <a:spcPts val="1525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recombine.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4" name="object 3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38871" y="2496311"/>
            <a:ext cx="1743455" cy="33223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760720" y="2697480"/>
            <a:ext cx="173735" cy="17068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958839" y="2697480"/>
            <a:ext cx="173736" cy="17068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166103" y="2697480"/>
            <a:ext cx="173735" cy="17068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364223" y="2697480"/>
            <a:ext cx="176783" cy="17068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760720" y="2502407"/>
            <a:ext cx="173735" cy="16459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961888" y="2502407"/>
            <a:ext cx="170687" cy="16459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163055" y="2502407"/>
            <a:ext cx="170687" cy="16459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364223" y="2502407"/>
            <a:ext cx="170687" cy="164591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5940552" y="2487167"/>
            <a:ext cx="15240" cy="375285"/>
          </a:xfrm>
          <a:custGeom>
            <a:avLst/>
            <a:gdLst/>
            <a:ahLst/>
            <a:cxnLst/>
            <a:rect l="l" t="t" r="r" b="b"/>
            <a:pathLst>
              <a:path w="15239" h="375285">
                <a:moveTo>
                  <a:pt x="15240" y="374904"/>
                </a:moveTo>
                <a:lnTo>
                  <a:pt x="0" y="374904"/>
                </a:lnTo>
                <a:lnTo>
                  <a:pt x="0" y="0"/>
                </a:lnTo>
                <a:lnTo>
                  <a:pt x="15240" y="0"/>
                </a:lnTo>
                <a:lnTo>
                  <a:pt x="15240" y="374904"/>
                </a:lnTo>
                <a:close/>
              </a:path>
            </a:pathLst>
          </a:custGeom>
          <a:solidFill>
            <a:srgbClr val="16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565392" y="2697480"/>
            <a:ext cx="173735" cy="17068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772655" y="2697480"/>
            <a:ext cx="173735" cy="17068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970776" y="2697480"/>
            <a:ext cx="173735" cy="17068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168896" y="2697480"/>
            <a:ext cx="173735" cy="17068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568440" y="2502407"/>
            <a:ext cx="170688" cy="16459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769607" y="2502407"/>
            <a:ext cx="170688" cy="16459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967728" y="2502407"/>
            <a:ext cx="173735" cy="16459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168896" y="2502407"/>
            <a:ext cx="170687" cy="16459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6138671" y="2487167"/>
            <a:ext cx="17145" cy="375285"/>
          </a:xfrm>
          <a:custGeom>
            <a:avLst/>
            <a:gdLst/>
            <a:ahLst/>
            <a:cxnLst/>
            <a:rect l="l" t="t" r="r" b="b"/>
            <a:pathLst>
              <a:path w="17145" h="375285">
                <a:moveTo>
                  <a:pt x="16764" y="374904"/>
                </a:moveTo>
                <a:lnTo>
                  <a:pt x="0" y="374904"/>
                </a:lnTo>
                <a:lnTo>
                  <a:pt x="0" y="0"/>
                </a:lnTo>
                <a:lnTo>
                  <a:pt x="16764" y="0"/>
                </a:lnTo>
                <a:lnTo>
                  <a:pt x="16764" y="374904"/>
                </a:lnTo>
                <a:close/>
              </a:path>
            </a:pathLst>
          </a:custGeom>
          <a:solidFill>
            <a:srgbClr val="16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36792" y="2487167"/>
            <a:ext cx="17145" cy="375285"/>
          </a:xfrm>
          <a:custGeom>
            <a:avLst/>
            <a:gdLst/>
            <a:ahLst/>
            <a:cxnLst/>
            <a:rect l="l" t="t" r="r" b="b"/>
            <a:pathLst>
              <a:path w="17145" h="375285">
                <a:moveTo>
                  <a:pt x="16763" y="374904"/>
                </a:moveTo>
                <a:lnTo>
                  <a:pt x="0" y="374904"/>
                </a:lnTo>
                <a:lnTo>
                  <a:pt x="0" y="0"/>
                </a:lnTo>
                <a:lnTo>
                  <a:pt x="16763" y="0"/>
                </a:lnTo>
                <a:lnTo>
                  <a:pt x="16763" y="374904"/>
                </a:lnTo>
                <a:close/>
              </a:path>
            </a:pathLst>
          </a:custGeom>
          <a:solidFill>
            <a:srgbClr val="16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44056" y="2487167"/>
            <a:ext cx="17145" cy="375285"/>
          </a:xfrm>
          <a:custGeom>
            <a:avLst/>
            <a:gdLst/>
            <a:ahLst/>
            <a:cxnLst/>
            <a:rect l="l" t="t" r="r" b="b"/>
            <a:pathLst>
              <a:path w="17145" h="375285">
                <a:moveTo>
                  <a:pt x="16764" y="374904"/>
                </a:moveTo>
                <a:lnTo>
                  <a:pt x="0" y="374904"/>
                </a:lnTo>
                <a:lnTo>
                  <a:pt x="0" y="0"/>
                </a:lnTo>
                <a:lnTo>
                  <a:pt x="16764" y="0"/>
                </a:lnTo>
                <a:lnTo>
                  <a:pt x="16764" y="374904"/>
                </a:lnTo>
                <a:close/>
              </a:path>
            </a:pathLst>
          </a:custGeom>
          <a:solidFill>
            <a:srgbClr val="16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43700" y="2479548"/>
            <a:ext cx="17145" cy="375285"/>
          </a:xfrm>
          <a:custGeom>
            <a:avLst/>
            <a:gdLst/>
            <a:ahLst/>
            <a:cxnLst/>
            <a:rect l="l" t="t" r="r" b="b"/>
            <a:pathLst>
              <a:path w="17145" h="375285">
                <a:moveTo>
                  <a:pt x="16764" y="374903"/>
                </a:moveTo>
                <a:lnTo>
                  <a:pt x="0" y="374903"/>
                </a:lnTo>
                <a:lnTo>
                  <a:pt x="0" y="0"/>
                </a:lnTo>
                <a:lnTo>
                  <a:pt x="16764" y="0"/>
                </a:lnTo>
                <a:lnTo>
                  <a:pt x="16764" y="374903"/>
                </a:lnTo>
                <a:close/>
              </a:path>
            </a:pathLst>
          </a:custGeom>
          <a:solidFill>
            <a:srgbClr val="16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50964" y="2479548"/>
            <a:ext cx="17145" cy="375285"/>
          </a:xfrm>
          <a:custGeom>
            <a:avLst/>
            <a:gdLst/>
            <a:ahLst/>
            <a:cxnLst/>
            <a:rect l="l" t="t" r="r" b="b"/>
            <a:pathLst>
              <a:path w="17145" h="375285">
                <a:moveTo>
                  <a:pt x="16764" y="374903"/>
                </a:moveTo>
                <a:lnTo>
                  <a:pt x="0" y="374903"/>
                </a:lnTo>
                <a:lnTo>
                  <a:pt x="0" y="0"/>
                </a:lnTo>
                <a:lnTo>
                  <a:pt x="16764" y="0"/>
                </a:lnTo>
                <a:lnTo>
                  <a:pt x="16764" y="374903"/>
                </a:lnTo>
                <a:close/>
              </a:path>
            </a:pathLst>
          </a:custGeom>
          <a:solidFill>
            <a:srgbClr val="16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49084" y="2479548"/>
            <a:ext cx="17145" cy="375285"/>
          </a:xfrm>
          <a:custGeom>
            <a:avLst/>
            <a:gdLst/>
            <a:ahLst/>
            <a:cxnLst/>
            <a:rect l="l" t="t" r="r" b="b"/>
            <a:pathLst>
              <a:path w="17145" h="375285">
                <a:moveTo>
                  <a:pt x="16764" y="374903"/>
                </a:moveTo>
                <a:lnTo>
                  <a:pt x="0" y="374903"/>
                </a:lnTo>
                <a:lnTo>
                  <a:pt x="0" y="0"/>
                </a:lnTo>
                <a:lnTo>
                  <a:pt x="16764" y="0"/>
                </a:lnTo>
                <a:lnTo>
                  <a:pt x="16764" y="374903"/>
                </a:lnTo>
                <a:close/>
              </a:path>
            </a:pathLst>
          </a:custGeom>
          <a:solidFill>
            <a:srgbClr val="16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6720840" y="4300727"/>
            <a:ext cx="1036319" cy="722630"/>
            <a:chOff x="6720840" y="4300727"/>
            <a:chExt cx="1036319" cy="722630"/>
          </a:xfrm>
        </p:grpSpPr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20840" y="4300727"/>
              <a:ext cx="1036320" cy="72237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768084" y="4538472"/>
              <a:ext cx="980440" cy="238125"/>
            </a:xfrm>
            <a:custGeom>
              <a:avLst/>
              <a:gdLst/>
              <a:ahLst/>
              <a:cxnLst/>
              <a:rect l="l" t="t" r="r" b="b"/>
              <a:pathLst>
                <a:path w="980440" h="238125">
                  <a:moveTo>
                    <a:pt x="0" y="0"/>
                  </a:moveTo>
                  <a:lnTo>
                    <a:pt x="979932" y="0"/>
                  </a:lnTo>
                </a:path>
                <a:path w="980440" h="238125">
                  <a:moveTo>
                    <a:pt x="0" y="237743"/>
                  </a:moveTo>
                  <a:lnTo>
                    <a:pt x="979932" y="237743"/>
                  </a:lnTo>
                </a:path>
              </a:pathLst>
            </a:custGeom>
            <a:ln w="12192">
              <a:solidFill>
                <a:srgbClr val="161C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" name="object 6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86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86728" y="6092952"/>
            <a:ext cx="2941320" cy="396240"/>
            <a:chOff x="6586728" y="6092952"/>
            <a:chExt cx="2941320" cy="396240"/>
          </a:xfrm>
        </p:grpSpPr>
        <p:sp>
          <p:nvSpPr>
            <p:cNvPr id="3" name="object 3"/>
            <p:cNvSpPr/>
            <p:nvPr/>
          </p:nvSpPr>
          <p:spPr>
            <a:xfrm>
              <a:off x="6609587" y="6124955"/>
              <a:ext cx="972819" cy="323215"/>
            </a:xfrm>
            <a:custGeom>
              <a:avLst/>
              <a:gdLst/>
              <a:ahLst/>
              <a:cxnLst/>
              <a:rect l="l" t="t" r="r" b="b"/>
              <a:pathLst>
                <a:path w="972820" h="323214">
                  <a:moveTo>
                    <a:pt x="972312" y="323088"/>
                  </a:moveTo>
                  <a:lnTo>
                    <a:pt x="0" y="323088"/>
                  </a:lnTo>
                  <a:lnTo>
                    <a:pt x="0" y="0"/>
                  </a:lnTo>
                  <a:lnTo>
                    <a:pt x="972312" y="0"/>
                  </a:lnTo>
                  <a:lnTo>
                    <a:pt x="972312" y="323088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6728" y="6092952"/>
              <a:ext cx="2941319" cy="3962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8272" y="2767583"/>
            <a:ext cx="1807463" cy="1712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3272" y="2770632"/>
            <a:ext cx="966215" cy="9631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2096" y="2377439"/>
            <a:ext cx="3425951" cy="82600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901696" y="5049011"/>
            <a:ext cx="2176780" cy="1153795"/>
            <a:chOff x="2901696" y="5049011"/>
            <a:chExt cx="2176780" cy="11537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1696" y="5187696"/>
              <a:ext cx="2176271" cy="10149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05427" y="5053583"/>
              <a:ext cx="114300" cy="142240"/>
            </a:xfrm>
            <a:custGeom>
              <a:avLst/>
              <a:gdLst/>
              <a:ahLst/>
              <a:cxnLst/>
              <a:rect l="l" t="t" r="r" b="b"/>
              <a:pathLst>
                <a:path w="114300" h="142239">
                  <a:moveTo>
                    <a:pt x="0" y="141732"/>
                  </a:moveTo>
                  <a:lnTo>
                    <a:pt x="114300" y="141732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41732"/>
                  </a:lnTo>
                  <a:close/>
                </a:path>
              </a:pathLst>
            </a:custGeom>
            <a:ln w="9144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74547" y="1306067"/>
          <a:ext cx="8961120" cy="5286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485">
                <a:tc>
                  <a:txBody>
                    <a:bodyPr/>
                    <a:lstStyle/>
                    <a:p>
                      <a:pPr marL="101600" marR="199390">
                        <a:lnSpc>
                          <a:spcPct val="100699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1-digit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remainders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09855">
                        <a:lnSpc>
                          <a:spcPct val="998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flexibly</a:t>
                      </a:r>
                      <a:r>
                        <a:rPr sz="1400" spc="5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help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them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efficiently.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divided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52930" algn="ctr">
                        <a:lnSpc>
                          <a:spcPct val="100000"/>
                        </a:lnSpc>
                      </a:pPr>
                      <a:r>
                        <a:rPr sz="9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96</a:t>
                      </a:r>
                      <a:r>
                        <a:rPr sz="95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950" spc="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870075" algn="ctr">
                        <a:lnSpc>
                          <a:spcPct val="100000"/>
                        </a:lnSpc>
                        <a:tabLst>
                          <a:tab pos="2419985" algn="l"/>
                        </a:tabLst>
                      </a:pPr>
                      <a:r>
                        <a:rPr sz="9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95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950" spc="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9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25" baseline="292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425" spc="22" baseline="292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2923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25" spc="15" baseline="2923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25" spc="-75" baseline="292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25" baseline="2923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090420">
                        <a:lnSpc>
                          <a:spcPts val="167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90420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9042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96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735455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 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remaining.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168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68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94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080">
                <a:tc>
                  <a:txBody>
                    <a:bodyPr/>
                    <a:lstStyle/>
                    <a:p>
                      <a:pPr marL="101600" marR="372745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set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of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22885">
                        <a:lnSpc>
                          <a:spcPct val="996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Bar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models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useful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show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between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example,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finding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third.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parts.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 is</a:t>
                      </a:r>
                      <a:r>
                        <a:rPr sz="1400" spc="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104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ts val="1520"/>
                        </a:lnSpc>
                      </a:pPr>
                      <a:r>
                        <a:rPr sz="1400" u="sng" spc="-50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ts val="1520"/>
                        </a:lnSpc>
                      </a:pPr>
                      <a:r>
                        <a:rPr sz="2100" baseline="-2579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2100" spc="-82" baseline="-2579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apples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apples.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ts val="144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ts val="1445"/>
                        </a:lnSpc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ts val="1520"/>
                        </a:lnSpc>
                        <a:spcBef>
                          <a:spcPts val="685"/>
                        </a:spcBef>
                      </a:pPr>
                      <a:r>
                        <a:rPr sz="1400" u="sng" spc="-50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ts val="1520"/>
                        </a:lnSpc>
                      </a:pPr>
                      <a:r>
                        <a:rPr sz="2100" baseline="-2579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75" baseline="-25793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6083807" y="5155692"/>
            <a:ext cx="90170" cy="12700"/>
          </a:xfrm>
          <a:custGeom>
            <a:avLst/>
            <a:gdLst/>
            <a:ahLst/>
            <a:cxnLst/>
            <a:rect l="l" t="t" r="r" b="b"/>
            <a:pathLst>
              <a:path w="90170" h="12700">
                <a:moveTo>
                  <a:pt x="89916" y="12191"/>
                </a:moveTo>
                <a:lnTo>
                  <a:pt x="0" y="12191"/>
                </a:lnTo>
                <a:lnTo>
                  <a:pt x="0" y="0"/>
                </a:lnTo>
                <a:lnTo>
                  <a:pt x="89916" y="0"/>
                </a:lnTo>
                <a:lnTo>
                  <a:pt x="89916" y="12191"/>
                </a:lnTo>
                <a:close/>
              </a:path>
            </a:pathLst>
          </a:custGeom>
          <a:solidFill>
            <a:srgbClr val="002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107935" y="5093207"/>
            <a:ext cx="2049780" cy="370840"/>
            <a:chOff x="7107935" y="5093207"/>
            <a:chExt cx="2049780" cy="370840"/>
          </a:xfrm>
        </p:grpSpPr>
        <p:sp>
          <p:nvSpPr>
            <p:cNvPr id="15" name="object 15"/>
            <p:cNvSpPr/>
            <p:nvPr/>
          </p:nvSpPr>
          <p:spPr>
            <a:xfrm>
              <a:off x="7120128" y="5113019"/>
              <a:ext cx="497205" cy="350520"/>
            </a:xfrm>
            <a:custGeom>
              <a:avLst/>
              <a:gdLst/>
              <a:ahLst/>
              <a:cxnLst/>
              <a:rect l="l" t="t" r="r" b="b"/>
              <a:pathLst>
                <a:path w="497204" h="350520">
                  <a:moveTo>
                    <a:pt x="496823" y="350519"/>
                  </a:moveTo>
                  <a:lnTo>
                    <a:pt x="0" y="350519"/>
                  </a:lnTo>
                  <a:lnTo>
                    <a:pt x="0" y="0"/>
                  </a:lnTo>
                  <a:lnTo>
                    <a:pt x="496823" y="0"/>
                  </a:lnTo>
                  <a:lnTo>
                    <a:pt x="496823" y="350519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07935" y="5093207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20">
                  <a:moveTo>
                    <a:pt x="12192" y="19812"/>
                  </a:moveTo>
                  <a:lnTo>
                    <a:pt x="0" y="19812"/>
                  </a:lnTo>
                  <a:lnTo>
                    <a:pt x="0" y="0"/>
                  </a:lnTo>
                  <a:lnTo>
                    <a:pt x="12192" y="0"/>
                  </a:lnTo>
                  <a:lnTo>
                    <a:pt x="12192" y="19812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20128" y="5093207"/>
              <a:ext cx="496823" cy="198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107936" y="5093207"/>
              <a:ext cx="2049780" cy="370840"/>
            </a:xfrm>
            <a:custGeom>
              <a:avLst/>
              <a:gdLst/>
              <a:ahLst/>
              <a:cxnLst/>
              <a:rect l="l" t="t" r="r" b="b"/>
              <a:pathLst>
                <a:path w="2049779" h="370839">
                  <a:moveTo>
                    <a:pt x="12192" y="19824"/>
                  </a:moveTo>
                  <a:lnTo>
                    <a:pt x="0" y="19824"/>
                  </a:lnTo>
                  <a:lnTo>
                    <a:pt x="0" y="370332"/>
                  </a:lnTo>
                  <a:lnTo>
                    <a:pt x="12192" y="370332"/>
                  </a:lnTo>
                  <a:lnTo>
                    <a:pt x="12192" y="19824"/>
                  </a:lnTo>
                  <a:close/>
                </a:path>
                <a:path w="2049779" h="370839">
                  <a:moveTo>
                    <a:pt x="521208" y="19824"/>
                  </a:moveTo>
                  <a:lnTo>
                    <a:pt x="509016" y="19824"/>
                  </a:lnTo>
                  <a:lnTo>
                    <a:pt x="509016" y="370332"/>
                  </a:lnTo>
                  <a:lnTo>
                    <a:pt x="521208" y="370332"/>
                  </a:lnTo>
                  <a:lnTo>
                    <a:pt x="521208" y="19824"/>
                  </a:lnTo>
                  <a:close/>
                </a:path>
                <a:path w="2049779" h="370839">
                  <a:moveTo>
                    <a:pt x="1030224" y="19824"/>
                  </a:moveTo>
                  <a:lnTo>
                    <a:pt x="1018032" y="19824"/>
                  </a:lnTo>
                  <a:lnTo>
                    <a:pt x="1018032" y="370332"/>
                  </a:lnTo>
                  <a:lnTo>
                    <a:pt x="1030224" y="370332"/>
                  </a:lnTo>
                  <a:lnTo>
                    <a:pt x="1030224" y="19824"/>
                  </a:lnTo>
                  <a:close/>
                </a:path>
                <a:path w="2049779" h="370839">
                  <a:moveTo>
                    <a:pt x="1540764" y="19824"/>
                  </a:moveTo>
                  <a:lnTo>
                    <a:pt x="1528559" y="19824"/>
                  </a:lnTo>
                  <a:lnTo>
                    <a:pt x="1528559" y="370332"/>
                  </a:lnTo>
                  <a:lnTo>
                    <a:pt x="1540764" y="370332"/>
                  </a:lnTo>
                  <a:lnTo>
                    <a:pt x="1540764" y="19824"/>
                  </a:lnTo>
                  <a:close/>
                </a:path>
                <a:path w="2049779" h="370839">
                  <a:moveTo>
                    <a:pt x="2049780" y="19824"/>
                  </a:moveTo>
                  <a:lnTo>
                    <a:pt x="2037588" y="19824"/>
                  </a:lnTo>
                  <a:lnTo>
                    <a:pt x="2037588" y="370332"/>
                  </a:lnTo>
                  <a:lnTo>
                    <a:pt x="2049780" y="370332"/>
                  </a:lnTo>
                  <a:lnTo>
                    <a:pt x="2049780" y="19824"/>
                  </a:lnTo>
                  <a:close/>
                </a:path>
                <a:path w="2049779" h="370839">
                  <a:moveTo>
                    <a:pt x="2049780" y="0"/>
                  </a:moveTo>
                  <a:lnTo>
                    <a:pt x="2049780" y="0"/>
                  </a:lnTo>
                  <a:lnTo>
                    <a:pt x="509003" y="0"/>
                  </a:lnTo>
                  <a:lnTo>
                    <a:pt x="509003" y="19812"/>
                  </a:lnTo>
                  <a:lnTo>
                    <a:pt x="521208" y="19812"/>
                  </a:lnTo>
                  <a:lnTo>
                    <a:pt x="521208" y="12192"/>
                  </a:lnTo>
                  <a:lnTo>
                    <a:pt x="1018019" y="12192"/>
                  </a:lnTo>
                  <a:lnTo>
                    <a:pt x="1018019" y="19812"/>
                  </a:lnTo>
                  <a:lnTo>
                    <a:pt x="1030224" y="19812"/>
                  </a:lnTo>
                  <a:lnTo>
                    <a:pt x="1030224" y="12192"/>
                  </a:lnTo>
                  <a:lnTo>
                    <a:pt x="1528559" y="12192"/>
                  </a:lnTo>
                  <a:lnTo>
                    <a:pt x="1528559" y="19812"/>
                  </a:lnTo>
                  <a:lnTo>
                    <a:pt x="1540764" y="19812"/>
                  </a:lnTo>
                  <a:lnTo>
                    <a:pt x="1540764" y="12192"/>
                  </a:lnTo>
                  <a:lnTo>
                    <a:pt x="2037575" y="12192"/>
                  </a:lnTo>
                  <a:lnTo>
                    <a:pt x="2037575" y="19812"/>
                  </a:lnTo>
                  <a:lnTo>
                    <a:pt x="2049780" y="19812"/>
                  </a:lnTo>
                  <a:lnTo>
                    <a:pt x="2049780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25967" y="3538727"/>
            <a:ext cx="1252728" cy="969263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7107935" y="5236464"/>
            <a:ext cx="2049780" cy="239395"/>
            <a:chOff x="7107935" y="5236464"/>
            <a:chExt cx="2049780" cy="239395"/>
          </a:xfrm>
        </p:grpSpPr>
        <p:sp>
          <p:nvSpPr>
            <p:cNvPr id="21" name="object 21"/>
            <p:cNvSpPr/>
            <p:nvPr/>
          </p:nvSpPr>
          <p:spPr>
            <a:xfrm>
              <a:off x="7107923" y="5463539"/>
              <a:ext cx="2050414" cy="12700"/>
            </a:xfrm>
            <a:custGeom>
              <a:avLst/>
              <a:gdLst/>
              <a:ahLst/>
              <a:cxnLst/>
              <a:rect l="l" t="t" r="r" b="b"/>
              <a:pathLst>
                <a:path w="2050415" h="12700">
                  <a:moveTo>
                    <a:pt x="2037588" y="0"/>
                  </a:moveTo>
                  <a:lnTo>
                    <a:pt x="0" y="0"/>
                  </a:lnTo>
                  <a:lnTo>
                    <a:pt x="0" y="12204"/>
                  </a:lnTo>
                  <a:lnTo>
                    <a:pt x="2037588" y="12204"/>
                  </a:lnTo>
                  <a:lnTo>
                    <a:pt x="2037588" y="0"/>
                  </a:lnTo>
                  <a:close/>
                </a:path>
                <a:path w="2050415" h="12700">
                  <a:moveTo>
                    <a:pt x="2049792" y="0"/>
                  </a:moveTo>
                  <a:lnTo>
                    <a:pt x="2037600" y="0"/>
                  </a:lnTo>
                  <a:lnTo>
                    <a:pt x="2037600" y="12204"/>
                  </a:lnTo>
                  <a:lnTo>
                    <a:pt x="2049792" y="12204"/>
                  </a:lnTo>
                  <a:lnTo>
                    <a:pt x="2049792" y="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68896" y="5236464"/>
              <a:ext cx="396239" cy="1097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84007" y="5236464"/>
              <a:ext cx="396239" cy="1097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6928" y="5236464"/>
              <a:ext cx="408432" cy="1097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02039" y="5236464"/>
              <a:ext cx="405383" cy="10972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8002523" y="4276344"/>
            <a:ext cx="56515" cy="76200"/>
          </a:xfrm>
          <a:custGeom>
            <a:avLst/>
            <a:gdLst/>
            <a:ahLst/>
            <a:cxnLst/>
            <a:rect l="l" t="t" r="r" b="b"/>
            <a:pathLst>
              <a:path w="56515" h="76200">
                <a:moveTo>
                  <a:pt x="0" y="76200"/>
                </a:moveTo>
                <a:lnTo>
                  <a:pt x="0" y="0"/>
                </a:lnTo>
                <a:lnTo>
                  <a:pt x="56388" y="28956"/>
                </a:lnTo>
                <a:lnTo>
                  <a:pt x="12192" y="28956"/>
                </a:lnTo>
                <a:lnTo>
                  <a:pt x="12192" y="48767"/>
                </a:lnTo>
                <a:lnTo>
                  <a:pt x="56388" y="48767"/>
                </a:lnTo>
                <a:lnTo>
                  <a:pt x="0" y="76200"/>
                </a:lnTo>
                <a:close/>
              </a:path>
            </a:pathLst>
          </a:custGeom>
          <a:solidFill>
            <a:srgbClr val="1D9E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6102096" y="3538727"/>
            <a:ext cx="1976755" cy="969644"/>
            <a:chOff x="6102096" y="3538727"/>
            <a:chExt cx="1976755" cy="969644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02096" y="3538727"/>
              <a:ext cx="1405127" cy="9692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286244" y="4305299"/>
              <a:ext cx="792480" cy="20320"/>
            </a:xfrm>
            <a:custGeom>
              <a:avLst/>
              <a:gdLst/>
              <a:ahLst/>
              <a:cxnLst/>
              <a:rect l="l" t="t" r="r" b="b"/>
              <a:pathLst>
                <a:path w="792479" h="20320">
                  <a:moveTo>
                    <a:pt x="716267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716267" y="19812"/>
                  </a:lnTo>
                  <a:lnTo>
                    <a:pt x="716267" y="0"/>
                  </a:lnTo>
                  <a:close/>
                </a:path>
                <a:path w="792479" h="20320">
                  <a:moveTo>
                    <a:pt x="792467" y="9144"/>
                  </a:moveTo>
                  <a:lnTo>
                    <a:pt x="772668" y="0"/>
                  </a:lnTo>
                  <a:lnTo>
                    <a:pt x="728472" y="0"/>
                  </a:lnTo>
                  <a:lnTo>
                    <a:pt x="728472" y="19812"/>
                  </a:lnTo>
                  <a:lnTo>
                    <a:pt x="772668" y="19812"/>
                  </a:lnTo>
                  <a:lnTo>
                    <a:pt x="792467" y="9144"/>
                  </a:lnTo>
                  <a:close/>
                </a:path>
              </a:pathLst>
            </a:custGeom>
            <a:solidFill>
              <a:srgbClr val="1D9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87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6332" y="3427476"/>
            <a:ext cx="1925320" cy="325120"/>
          </a:xfrm>
          <a:custGeom>
            <a:avLst/>
            <a:gdLst/>
            <a:ahLst/>
            <a:cxnLst/>
            <a:rect l="l" t="t" r="r" b="b"/>
            <a:pathLst>
              <a:path w="1925320" h="325120">
                <a:moveTo>
                  <a:pt x="1924812" y="324612"/>
                </a:moveTo>
                <a:lnTo>
                  <a:pt x="0" y="324612"/>
                </a:lnTo>
                <a:lnTo>
                  <a:pt x="0" y="0"/>
                </a:lnTo>
                <a:lnTo>
                  <a:pt x="1924812" y="0"/>
                </a:lnTo>
                <a:lnTo>
                  <a:pt x="1924812" y="324612"/>
                </a:lnTo>
                <a:close/>
              </a:path>
            </a:pathLst>
          </a:custGeom>
          <a:solidFill>
            <a:srgbClr val="FFD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2615" y="3395472"/>
            <a:ext cx="2941319" cy="3962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54823" y="1752600"/>
            <a:ext cx="131445" cy="381000"/>
            <a:chOff x="7354823" y="1752600"/>
            <a:chExt cx="131445" cy="381000"/>
          </a:xfrm>
        </p:grpSpPr>
        <p:sp>
          <p:nvSpPr>
            <p:cNvPr id="5" name="object 5"/>
            <p:cNvSpPr/>
            <p:nvPr/>
          </p:nvSpPr>
          <p:spPr>
            <a:xfrm>
              <a:off x="7354823" y="1937004"/>
              <a:ext cx="123825" cy="9525"/>
            </a:xfrm>
            <a:custGeom>
              <a:avLst/>
              <a:gdLst/>
              <a:ahLst/>
              <a:cxnLst/>
              <a:rect l="l" t="t" r="r" b="b"/>
              <a:pathLst>
                <a:path w="123825" h="9525">
                  <a:moveTo>
                    <a:pt x="123444" y="9144"/>
                  </a:moveTo>
                  <a:lnTo>
                    <a:pt x="0" y="9144"/>
                  </a:lnTo>
                  <a:lnTo>
                    <a:pt x="0" y="0"/>
                  </a:lnTo>
                  <a:lnTo>
                    <a:pt x="123444" y="0"/>
                  </a:lnTo>
                  <a:lnTo>
                    <a:pt x="123444" y="9144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67016" y="1757172"/>
              <a:ext cx="114300" cy="372110"/>
            </a:xfrm>
            <a:custGeom>
              <a:avLst/>
              <a:gdLst/>
              <a:ahLst/>
              <a:cxnLst/>
              <a:rect l="l" t="t" r="r" b="b"/>
              <a:pathLst>
                <a:path w="114300" h="372110">
                  <a:moveTo>
                    <a:pt x="0" y="371856"/>
                  </a:moveTo>
                  <a:lnTo>
                    <a:pt x="114300" y="371856"/>
                  </a:lnTo>
                  <a:lnTo>
                    <a:pt x="114300" y="228599"/>
                  </a:lnTo>
                  <a:lnTo>
                    <a:pt x="0" y="228599"/>
                  </a:lnTo>
                  <a:lnTo>
                    <a:pt x="0" y="371856"/>
                  </a:lnTo>
                  <a:close/>
                </a:path>
                <a:path w="114300" h="372110">
                  <a:moveTo>
                    <a:pt x="0" y="143256"/>
                  </a:moveTo>
                  <a:lnTo>
                    <a:pt x="114300" y="143256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43256"/>
                  </a:lnTo>
                  <a:close/>
                </a:path>
              </a:pathLst>
            </a:custGeom>
            <a:ln w="9144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938272" y="2191511"/>
            <a:ext cx="2691765" cy="1384300"/>
            <a:chOff x="2938272" y="2191511"/>
            <a:chExt cx="2691765" cy="13843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8272" y="2350007"/>
              <a:ext cx="2691383" cy="12252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94760" y="2196083"/>
              <a:ext cx="125095" cy="142240"/>
            </a:xfrm>
            <a:custGeom>
              <a:avLst/>
              <a:gdLst/>
              <a:ahLst/>
              <a:cxnLst/>
              <a:rect l="l" t="t" r="r" b="b"/>
              <a:pathLst>
                <a:path w="125095" h="142239">
                  <a:moveTo>
                    <a:pt x="0" y="141732"/>
                  </a:moveTo>
                  <a:lnTo>
                    <a:pt x="124967" y="141732"/>
                  </a:lnTo>
                  <a:lnTo>
                    <a:pt x="124967" y="0"/>
                  </a:lnTo>
                  <a:lnTo>
                    <a:pt x="0" y="0"/>
                  </a:lnTo>
                  <a:lnTo>
                    <a:pt x="0" y="141732"/>
                  </a:lnTo>
                  <a:close/>
                </a:path>
              </a:pathLst>
            </a:custGeom>
            <a:ln w="9144">
              <a:solidFill>
                <a:srgbClr val="002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291071" y="1985772"/>
            <a:ext cx="114300" cy="143510"/>
          </a:xfrm>
          <a:custGeom>
            <a:avLst/>
            <a:gdLst/>
            <a:ahLst/>
            <a:cxnLst/>
            <a:rect l="l" t="t" r="r" b="b"/>
            <a:pathLst>
              <a:path w="114300" h="143510">
                <a:moveTo>
                  <a:pt x="0" y="143256"/>
                </a:moveTo>
                <a:lnTo>
                  <a:pt x="114300" y="143256"/>
                </a:lnTo>
                <a:lnTo>
                  <a:pt x="114300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ln w="9144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74547" y="1306067"/>
          <a:ext cx="9060180" cy="2635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F29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 marL="101600" marR="227329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fractions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set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 is</a:t>
                      </a:r>
                      <a:r>
                        <a:rPr sz="1400" spc="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104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2100" spc="104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so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ts val="1630"/>
                        </a:lnSpc>
                        <a:spcBef>
                          <a:spcPts val="1380"/>
                        </a:spcBef>
                      </a:pP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82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19050">
                      <a:solidFill>
                        <a:srgbClr val="002B60"/>
                      </a:solidFill>
                      <a:prstDash val="solid"/>
                    </a:lnL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101600">
                        <a:lnSpc>
                          <a:spcPts val="131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Bar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models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useful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show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101600">
                        <a:lnSpc>
                          <a:spcPts val="146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101600">
                        <a:lnSpc>
                          <a:spcPts val="1495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625"/>
                        </a:lnSpc>
                        <a:spcBef>
                          <a:spcPts val="114"/>
                        </a:spcBef>
                      </a:pP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r>
                        <a:rPr sz="2100" spc="-75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36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9050">
                      <a:solidFill>
                        <a:srgbClr val="002B6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ts val="1440"/>
                        </a:lnSpc>
                      </a:pPr>
                      <a:r>
                        <a:rPr sz="2100" u="sng" baseline="31746" dirty="0">
                          <a:solidFill>
                            <a:srgbClr val="002B60"/>
                          </a:solidFill>
                          <a:uFill>
                            <a:solidFill>
                              <a:srgbClr val="002B60"/>
                            </a:solidFill>
                          </a:uFill>
                          <a:latin typeface="Calibri"/>
                          <a:cs typeface="Calibri"/>
                        </a:rPr>
                        <a:t>3</a:t>
                      </a:r>
                      <a:r>
                        <a:rPr sz="2100" spc="-82" baseline="31746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apples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apples.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ts val="1440"/>
                        </a:lnSpc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310"/>
                        </a:lnSpc>
                      </a:pP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2B60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7216140" y="2427732"/>
            <a:ext cx="2052955" cy="370840"/>
            <a:chOff x="7216140" y="2427732"/>
            <a:chExt cx="2052955" cy="370840"/>
          </a:xfrm>
        </p:grpSpPr>
        <p:sp>
          <p:nvSpPr>
            <p:cNvPr id="14" name="object 14"/>
            <p:cNvSpPr/>
            <p:nvPr/>
          </p:nvSpPr>
          <p:spPr>
            <a:xfrm>
              <a:off x="7229844" y="2446019"/>
              <a:ext cx="1516380" cy="352425"/>
            </a:xfrm>
            <a:custGeom>
              <a:avLst/>
              <a:gdLst/>
              <a:ahLst/>
              <a:cxnLst/>
              <a:rect l="l" t="t" r="r" b="b"/>
              <a:pathLst>
                <a:path w="1516379" h="352425">
                  <a:moveTo>
                    <a:pt x="496836" y="0"/>
                  </a:moveTo>
                  <a:lnTo>
                    <a:pt x="0" y="0"/>
                  </a:lnTo>
                  <a:lnTo>
                    <a:pt x="0" y="352056"/>
                  </a:lnTo>
                  <a:lnTo>
                    <a:pt x="496836" y="352056"/>
                  </a:lnTo>
                  <a:lnTo>
                    <a:pt x="496836" y="0"/>
                  </a:lnTo>
                  <a:close/>
                </a:path>
                <a:path w="1516379" h="352425">
                  <a:moveTo>
                    <a:pt x="1007364" y="0"/>
                  </a:moveTo>
                  <a:lnTo>
                    <a:pt x="509016" y="0"/>
                  </a:lnTo>
                  <a:lnTo>
                    <a:pt x="509016" y="352056"/>
                  </a:lnTo>
                  <a:lnTo>
                    <a:pt x="1007364" y="352056"/>
                  </a:lnTo>
                  <a:lnTo>
                    <a:pt x="1007364" y="0"/>
                  </a:lnTo>
                  <a:close/>
                </a:path>
                <a:path w="1516379" h="352425">
                  <a:moveTo>
                    <a:pt x="1516380" y="0"/>
                  </a:moveTo>
                  <a:lnTo>
                    <a:pt x="1019568" y="0"/>
                  </a:lnTo>
                  <a:lnTo>
                    <a:pt x="1019568" y="352056"/>
                  </a:lnTo>
                  <a:lnTo>
                    <a:pt x="1516380" y="352056"/>
                  </a:lnTo>
                  <a:lnTo>
                    <a:pt x="1516380" y="0"/>
                  </a:lnTo>
                  <a:close/>
                </a:path>
              </a:pathLst>
            </a:custGeom>
            <a:solidFill>
              <a:srgbClr val="FFD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16140" y="2427732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19">
                  <a:moveTo>
                    <a:pt x="12192" y="19811"/>
                  </a:moveTo>
                  <a:lnTo>
                    <a:pt x="0" y="19811"/>
                  </a:lnTo>
                  <a:lnTo>
                    <a:pt x="0" y="0"/>
                  </a:lnTo>
                  <a:lnTo>
                    <a:pt x="12192" y="0"/>
                  </a:lnTo>
                  <a:lnTo>
                    <a:pt x="12192" y="19811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8332" y="2427732"/>
              <a:ext cx="498348" cy="1981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726680" y="2427732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19">
                  <a:moveTo>
                    <a:pt x="12191" y="19811"/>
                  </a:moveTo>
                  <a:lnTo>
                    <a:pt x="0" y="19811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9811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8872" y="2427732"/>
              <a:ext cx="496824" cy="1981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35696" y="2427732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19">
                  <a:moveTo>
                    <a:pt x="12191" y="19811"/>
                  </a:moveTo>
                  <a:lnTo>
                    <a:pt x="0" y="19811"/>
                  </a:lnTo>
                  <a:lnTo>
                    <a:pt x="0" y="0"/>
                  </a:lnTo>
                  <a:lnTo>
                    <a:pt x="12191" y="0"/>
                  </a:lnTo>
                  <a:lnTo>
                    <a:pt x="12191" y="19811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7888" y="2427732"/>
              <a:ext cx="498348" cy="1981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16128" y="2427744"/>
              <a:ext cx="2052955" cy="370840"/>
            </a:xfrm>
            <a:custGeom>
              <a:avLst/>
              <a:gdLst/>
              <a:ahLst/>
              <a:cxnLst/>
              <a:rect l="l" t="t" r="r" b="b"/>
              <a:pathLst>
                <a:path w="2052954" h="370839">
                  <a:moveTo>
                    <a:pt x="12204" y="19799"/>
                  </a:moveTo>
                  <a:lnTo>
                    <a:pt x="0" y="19799"/>
                  </a:lnTo>
                  <a:lnTo>
                    <a:pt x="0" y="370332"/>
                  </a:lnTo>
                  <a:lnTo>
                    <a:pt x="12204" y="370332"/>
                  </a:lnTo>
                  <a:lnTo>
                    <a:pt x="12204" y="19799"/>
                  </a:lnTo>
                  <a:close/>
                </a:path>
                <a:path w="2052954" h="370839">
                  <a:moveTo>
                    <a:pt x="522744" y="19799"/>
                  </a:moveTo>
                  <a:lnTo>
                    <a:pt x="510552" y="19799"/>
                  </a:lnTo>
                  <a:lnTo>
                    <a:pt x="510552" y="370332"/>
                  </a:lnTo>
                  <a:lnTo>
                    <a:pt x="522744" y="370332"/>
                  </a:lnTo>
                  <a:lnTo>
                    <a:pt x="522744" y="19799"/>
                  </a:lnTo>
                  <a:close/>
                </a:path>
                <a:path w="2052954" h="370839">
                  <a:moveTo>
                    <a:pt x="1031760" y="19799"/>
                  </a:moveTo>
                  <a:lnTo>
                    <a:pt x="1019568" y="19799"/>
                  </a:lnTo>
                  <a:lnTo>
                    <a:pt x="1019568" y="370332"/>
                  </a:lnTo>
                  <a:lnTo>
                    <a:pt x="1031760" y="370332"/>
                  </a:lnTo>
                  <a:lnTo>
                    <a:pt x="1031760" y="19799"/>
                  </a:lnTo>
                  <a:close/>
                </a:path>
                <a:path w="2052954" h="370839">
                  <a:moveTo>
                    <a:pt x="2052840" y="19799"/>
                  </a:moveTo>
                  <a:lnTo>
                    <a:pt x="2052828" y="0"/>
                  </a:lnTo>
                  <a:lnTo>
                    <a:pt x="2040648" y="0"/>
                  </a:lnTo>
                  <a:lnTo>
                    <a:pt x="1542300" y="0"/>
                  </a:lnTo>
                  <a:lnTo>
                    <a:pt x="1530096" y="0"/>
                  </a:lnTo>
                  <a:lnTo>
                    <a:pt x="1530096" y="19799"/>
                  </a:lnTo>
                  <a:lnTo>
                    <a:pt x="1530108" y="370332"/>
                  </a:lnTo>
                  <a:lnTo>
                    <a:pt x="1542300" y="370332"/>
                  </a:lnTo>
                  <a:lnTo>
                    <a:pt x="1542300" y="19799"/>
                  </a:lnTo>
                  <a:lnTo>
                    <a:pt x="1542300" y="12192"/>
                  </a:lnTo>
                  <a:lnTo>
                    <a:pt x="2040648" y="12192"/>
                  </a:lnTo>
                  <a:lnTo>
                    <a:pt x="2040648" y="19799"/>
                  </a:lnTo>
                  <a:lnTo>
                    <a:pt x="2040648" y="370332"/>
                  </a:lnTo>
                  <a:lnTo>
                    <a:pt x="2052840" y="370332"/>
                  </a:lnTo>
                  <a:lnTo>
                    <a:pt x="2052840" y="19799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216127" y="2798076"/>
            <a:ext cx="2052955" cy="12700"/>
          </a:xfrm>
          <a:custGeom>
            <a:avLst/>
            <a:gdLst/>
            <a:ahLst/>
            <a:cxnLst/>
            <a:rect l="l" t="t" r="r" b="b"/>
            <a:pathLst>
              <a:path w="2052954" h="12700">
                <a:moveTo>
                  <a:pt x="2052840" y="0"/>
                </a:moveTo>
                <a:lnTo>
                  <a:pt x="2040648" y="0"/>
                </a:lnTo>
                <a:lnTo>
                  <a:pt x="0" y="0"/>
                </a:lnTo>
                <a:lnTo>
                  <a:pt x="0" y="12192"/>
                </a:lnTo>
                <a:lnTo>
                  <a:pt x="2040648" y="12192"/>
                </a:lnTo>
                <a:lnTo>
                  <a:pt x="2052840" y="12192"/>
                </a:lnTo>
                <a:lnTo>
                  <a:pt x="2052840" y="0"/>
                </a:lnTo>
                <a:close/>
              </a:path>
            </a:pathLst>
          </a:custGeom>
          <a:solidFill>
            <a:srgbClr val="002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72528" y="2551175"/>
            <a:ext cx="408432" cy="1097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87640" y="2551175"/>
            <a:ext cx="396239" cy="10972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02752" y="2551175"/>
            <a:ext cx="396239" cy="10972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17864" y="2551175"/>
            <a:ext cx="396239" cy="1097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88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1319" y="3721608"/>
            <a:ext cx="192024" cy="8412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7351" y="3721608"/>
            <a:ext cx="192024" cy="841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3192" y="3395472"/>
            <a:ext cx="1283207" cy="3322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328" y="3819144"/>
            <a:ext cx="835151" cy="74675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047232" y="3401567"/>
            <a:ext cx="1129665" cy="368935"/>
            <a:chOff x="6047232" y="3401567"/>
            <a:chExt cx="1129665" cy="36893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7232" y="3608831"/>
              <a:ext cx="164591" cy="1615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6207" y="3608831"/>
              <a:ext cx="164592" cy="1615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8232" y="3608831"/>
              <a:ext cx="164591" cy="1615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7207" y="3608831"/>
              <a:ext cx="164592" cy="1615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16396" y="3409188"/>
              <a:ext cx="17145" cy="356870"/>
            </a:xfrm>
            <a:custGeom>
              <a:avLst/>
              <a:gdLst/>
              <a:ahLst/>
              <a:cxnLst/>
              <a:rect l="l" t="t" r="r" b="b"/>
              <a:pathLst>
                <a:path w="17145" h="356870">
                  <a:moveTo>
                    <a:pt x="16764" y="356615"/>
                  </a:moveTo>
                  <a:lnTo>
                    <a:pt x="0" y="356615"/>
                  </a:lnTo>
                  <a:lnTo>
                    <a:pt x="0" y="0"/>
                  </a:lnTo>
                  <a:lnTo>
                    <a:pt x="16764" y="0"/>
                  </a:lnTo>
                  <a:lnTo>
                    <a:pt x="16764" y="356615"/>
                  </a:lnTo>
                  <a:close/>
                </a:path>
              </a:pathLst>
            </a:custGeom>
            <a:solidFill>
              <a:srgbClr val="16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06183" y="3608831"/>
              <a:ext cx="167639" cy="1615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4303" y="3608831"/>
              <a:ext cx="164592" cy="1615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05372" y="3401580"/>
              <a:ext cx="771525" cy="364490"/>
            </a:xfrm>
            <a:custGeom>
              <a:avLst/>
              <a:gdLst/>
              <a:ahLst/>
              <a:cxnLst/>
              <a:rect l="l" t="t" r="r" b="b"/>
              <a:pathLst>
                <a:path w="771525" h="364489">
                  <a:moveTo>
                    <a:pt x="16764" y="7620"/>
                  </a:moveTo>
                  <a:lnTo>
                    <a:pt x="0" y="7620"/>
                  </a:lnTo>
                  <a:lnTo>
                    <a:pt x="0" y="364223"/>
                  </a:lnTo>
                  <a:lnTo>
                    <a:pt x="16764" y="364223"/>
                  </a:lnTo>
                  <a:lnTo>
                    <a:pt x="16764" y="7620"/>
                  </a:lnTo>
                  <a:close/>
                </a:path>
                <a:path w="771525" h="364489">
                  <a:moveTo>
                    <a:pt x="205740" y="7620"/>
                  </a:moveTo>
                  <a:lnTo>
                    <a:pt x="190500" y="7620"/>
                  </a:lnTo>
                  <a:lnTo>
                    <a:pt x="190500" y="364223"/>
                  </a:lnTo>
                  <a:lnTo>
                    <a:pt x="205740" y="364223"/>
                  </a:lnTo>
                  <a:lnTo>
                    <a:pt x="205740" y="7620"/>
                  </a:lnTo>
                  <a:close/>
                </a:path>
                <a:path w="771525" h="364489">
                  <a:moveTo>
                    <a:pt x="399288" y="7620"/>
                  </a:moveTo>
                  <a:lnTo>
                    <a:pt x="382524" y="7620"/>
                  </a:lnTo>
                  <a:lnTo>
                    <a:pt x="382524" y="364223"/>
                  </a:lnTo>
                  <a:lnTo>
                    <a:pt x="399288" y="364223"/>
                  </a:lnTo>
                  <a:lnTo>
                    <a:pt x="399288" y="7620"/>
                  </a:lnTo>
                  <a:close/>
                </a:path>
                <a:path w="771525" h="364489">
                  <a:moveTo>
                    <a:pt x="588264" y="0"/>
                  </a:moveTo>
                  <a:lnTo>
                    <a:pt x="573024" y="0"/>
                  </a:lnTo>
                  <a:lnTo>
                    <a:pt x="573024" y="356616"/>
                  </a:lnTo>
                  <a:lnTo>
                    <a:pt x="588264" y="356616"/>
                  </a:lnTo>
                  <a:lnTo>
                    <a:pt x="588264" y="0"/>
                  </a:lnTo>
                  <a:close/>
                </a:path>
                <a:path w="771525" h="364489">
                  <a:moveTo>
                    <a:pt x="771144" y="0"/>
                  </a:moveTo>
                  <a:lnTo>
                    <a:pt x="769620" y="0"/>
                  </a:lnTo>
                  <a:lnTo>
                    <a:pt x="769620" y="356616"/>
                  </a:lnTo>
                  <a:lnTo>
                    <a:pt x="771144" y="356616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16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sp>
        <p:nvSpPr>
          <p:cNvPr id="16" name="object 16"/>
          <p:cNvSpPr/>
          <p:nvPr/>
        </p:nvSpPr>
        <p:spPr>
          <a:xfrm>
            <a:off x="6044184" y="4066032"/>
            <a:ext cx="2249805" cy="226060"/>
          </a:xfrm>
          <a:custGeom>
            <a:avLst/>
            <a:gdLst/>
            <a:ahLst/>
            <a:cxnLst/>
            <a:rect l="l" t="t" r="r" b="b"/>
            <a:pathLst>
              <a:path w="2249804" h="226060">
                <a:moveTo>
                  <a:pt x="2249423" y="225551"/>
                </a:moveTo>
                <a:lnTo>
                  <a:pt x="0" y="225551"/>
                </a:lnTo>
                <a:lnTo>
                  <a:pt x="0" y="0"/>
                </a:lnTo>
                <a:lnTo>
                  <a:pt x="2249423" y="0"/>
                </a:lnTo>
                <a:lnTo>
                  <a:pt x="2249423" y="225551"/>
                </a:lnTo>
                <a:close/>
              </a:path>
            </a:pathLst>
          </a:custGeom>
          <a:solidFill>
            <a:srgbClr val="FF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035039" y="4046220"/>
          <a:ext cx="2259329" cy="484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6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6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395">
                <a:tc gridSpan="6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2B60"/>
                      </a:solidFill>
                      <a:prstDash val="solid"/>
                    </a:lnL>
                    <a:lnR w="9525">
                      <a:solidFill>
                        <a:srgbClr val="002B60"/>
                      </a:solidFill>
                      <a:prstDash val="solid"/>
                    </a:lnR>
                    <a:lnT w="9525">
                      <a:solidFill>
                        <a:srgbClr val="002B60"/>
                      </a:solidFill>
                      <a:prstDash val="solid"/>
                    </a:lnT>
                    <a:lnB w="9525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74547" y="1315212"/>
          <a:ext cx="8965565" cy="5349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244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1160" indent="-286385">
                        <a:lnSpc>
                          <a:spcPts val="1670"/>
                        </a:lnSpc>
                        <a:spcBef>
                          <a:spcPts val="32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Recall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multiplication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ts val="1670"/>
                        </a:lnSpc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value,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derived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mentally,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including: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dividing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316865" indent="-287020">
                        <a:lnSpc>
                          <a:spcPts val="173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effect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dividing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two-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100,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identifying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digits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answer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tenths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hundredths.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DF2C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EDF2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7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b="1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b="1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38760">
                        <a:lnSpc>
                          <a:spcPct val="100899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compare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grouping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483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483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been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892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×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6892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045">
                <a:tc>
                  <a:txBody>
                    <a:bodyPr/>
                    <a:lstStyle/>
                    <a:p>
                      <a:pPr marL="101600" marR="258445">
                        <a:lnSpc>
                          <a:spcPct val="1014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itself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51765">
                        <a:lnSpc>
                          <a:spcPct val="998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try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zero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it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should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highlighted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possible.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94665">
                        <a:lnSpc>
                          <a:spcPct val="105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divide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by</a:t>
                      </a:r>
                      <a:r>
                        <a:rPr sz="1400" spc="1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remains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itself,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answer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58839" y="3416808"/>
            <a:ext cx="2420112" cy="261518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92551" y="6099047"/>
            <a:ext cx="2444496" cy="4267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815840" y="5291328"/>
            <a:ext cx="481583" cy="414527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593591" y="3441191"/>
            <a:ext cx="1158240" cy="344805"/>
            <a:chOff x="3593591" y="3441191"/>
            <a:chExt cx="1158240" cy="344805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11880" y="3624071"/>
              <a:ext cx="164591" cy="1615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97807" y="3624071"/>
              <a:ext cx="167639" cy="1615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95927" y="3624071"/>
              <a:ext cx="164591" cy="16154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81855" y="3624071"/>
              <a:ext cx="164591" cy="1615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11880" y="3441191"/>
              <a:ext cx="161543" cy="1554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800855" y="3441191"/>
              <a:ext cx="164591" cy="155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89831" y="3441191"/>
              <a:ext cx="164591" cy="1554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81855" y="3441191"/>
              <a:ext cx="161543" cy="15544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593591" y="3601211"/>
              <a:ext cx="1158240" cy="13970"/>
            </a:xfrm>
            <a:custGeom>
              <a:avLst/>
              <a:gdLst/>
              <a:ahLst/>
              <a:cxnLst/>
              <a:rect l="l" t="t" r="r" b="b"/>
              <a:pathLst>
                <a:path w="1158239" h="13970">
                  <a:moveTo>
                    <a:pt x="1158240" y="13716"/>
                  </a:moveTo>
                  <a:lnTo>
                    <a:pt x="0" y="13716"/>
                  </a:lnTo>
                  <a:lnTo>
                    <a:pt x="0" y="0"/>
                  </a:lnTo>
                  <a:lnTo>
                    <a:pt x="1158240" y="0"/>
                  </a:lnTo>
                  <a:lnTo>
                    <a:pt x="1158240" y="13716"/>
                  </a:lnTo>
                  <a:close/>
                </a:path>
              </a:pathLst>
            </a:custGeom>
            <a:solidFill>
              <a:srgbClr val="16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70831" y="3624071"/>
              <a:ext cx="164591" cy="1615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65903" y="3624071"/>
              <a:ext cx="164592" cy="1615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73880" y="3441191"/>
              <a:ext cx="161543" cy="1554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62855" y="3441191"/>
              <a:ext cx="161543" cy="155448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78496" y="6132576"/>
            <a:ext cx="490727" cy="414527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89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7416" y="2471927"/>
            <a:ext cx="2264663" cy="12435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839" y="4273296"/>
            <a:ext cx="975359" cy="9631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30952" y="4273296"/>
            <a:ext cx="2987040" cy="2045335"/>
            <a:chOff x="5330952" y="4273296"/>
            <a:chExt cx="2987040" cy="20453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6296" y="5330951"/>
              <a:ext cx="2901696" cy="9875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0952" y="4273296"/>
              <a:ext cx="1597151" cy="10454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547" y="1306067"/>
          <a:ext cx="8964928" cy="5088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7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b="1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364444"/>
                      </a:solidFill>
                      <a:prstDash val="solid"/>
                    </a:lnL>
                    <a:lnT w="19050">
                      <a:solidFill>
                        <a:srgbClr val="364444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135">
                <a:tc>
                  <a:txBody>
                    <a:bodyPr/>
                    <a:lstStyle/>
                    <a:p>
                      <a:pPr marL="101600" marR="276225">
                        <a:lnSpc>
                          <a:spcPts val="1660"/>
                        </a:lnSpc>
                        <a:spcBef>
                          <a:spcPts val="10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times-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table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ts val="148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36444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36444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36444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R w="19050">
                      <a:solidFill>
                        <a:srgbClr val="36444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573655">
                        <a:lnSpc>
                          <a:spcPts val="149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210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364444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45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210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364444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73655">
                        <a:lnSpc>
                          <a:spcPts val="152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2,100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364444"/>
                      </a:solidFill>
                      <a:prstDash val="solid"/>
                    </a:lnL>
                    <a:lnB w="28575">
                      <a:solidFill>
                        <a:srgbClr val="3644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48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2,100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364444"/>
                      </a:solidFill>
                      <a:prstDash val="solid"/>
                    </a:lnR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25">
                <a:tc>
                  <a:txBody>
                    <a:bodyPr/>
                    <a:lstStyle/>
                    <a:p>
                      <a:pPr marL="101600" marR="682625" algn="just">
                        <a:lnSpc>
                          <a:spcPct val="100400"/>
                        </a:lnSpc>
                        <a:spcBef>
                          <a:spcPts val="26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116839">
                        <a:lnSpc>
                          <a:spcPct val="998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divisions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remainders.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340360">
                        <a:lnSpc>
                          <a:spcPct val="102899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5605">
                        <a:lnSpc>
                          <a:spcPts val="1000"/>
                        </a:lnSpc>
                        <a:spcBef>
                          <a:spcPts val="1135"/>
                        </a:spcBef>
                      </a:pPr>
                      <a:r>
                        <a:rPr sz="9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84</a:t>
                      </a:r>
                      <a:r>
                        <a:rPr sz="95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950" spc="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5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1353185">
                        <a:lnSpc>
                          <a:spcPts val="149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432560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8905">
                        <a:lnSpc>
                          <a:spcPts val="1675"/>
                        </a:lnSpc>
                        <a:tabLst>
                          <a:tab pos="711200" algn="l"/>
                          <a:tab pos="1353185" algn="l"/>
                        </a:tabLst>
                      </a:pPr>
                      <a:r>
                        <a:rPr sz="1425" baseline="877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80</a:t>
                      </a:r>
                      <a:r>
                        <a:rPr sz="1425" spc="22" baseline="877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8771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25" spc="15" baseline="8771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25" spc="-75" baseline="877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25" baseline="877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25" baseline="116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25" spc="15" baseline="116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25" baseline="1169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25" spc="7" baseline="1169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25" spc="-75" baseline="116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25" baseline="116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84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 cap="flat" cmpd="sng" algn="ctr">
                      <a:solidFill>
                        <a:srgbClr val="36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6045" marR="334645">
                        <a:lnSpc>
                          <a:spcPct val="1036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cannot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share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hundreds/tens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equally,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r>
                        <a:rPr sz="1400" spc="-1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56105">
                        <a:lnSpc>
                          <a:spcPts val="1670"/>
                        </a:lnSpc>
                        <a:spcBef>
                          <a:spcPts val="75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300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56105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9348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85610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435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9983" y="5327903"/>
            <a:ext cx="1444751" cy="9875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90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42894" y="2833877"/>
            <a:ext cx="58419" cy="52069"/>
            <a:chOff x="3342894" y="2833877"/>
            <a:chExt cx="58419" cy="52069"/>
          </a:xfrm>
        </p:grpSpPr>
        <p:sp>
          <p:nvSpPr>
            <p:cNvPr id="3" name="object 3"/>
            <p:cNvSpPr/>
            <p:nvPr/>
          </p:nvSpPr>
          <p:spPr>
            <a:xfrm>
              <a:off x="3346704" y="2837688"/>
              <a:ext cx="50800" cy="44450"/>
            </a:xfrm>
            <a:custGeom>
              <a:avLst/>
              <a:gdLst/>
              <a:ahLst/>
              <a:cxnLst/>
              <a:rect l="l" t="t" r="r" b="b"/>
              <a:pathLst>
                <a:path w="50800" h="44450">
                  <a:moveTo>
                    <a:pt x="24384" y="44195"/>
                  </a:moveTo>
                  <a:lnTo>
                    <a:pt x="15240" y="42672"/>
                  </a:lnTo>
                  <a:lnTo>
                    <a:pt x="7620" y="38100"/>
                  </a:lnTo>
                  <a:lnTo>
                    <a:pt x="1524" y="30480"/>
                  </a:lnTo>
                  <a:lnTo>
                    <a:pt x="0" y="22859"/>
                  </a:lnTo>
                  <a:lnTo>
                    <a:pt x="1524" y="13716"/>
                  </a:lnTo>
                  <a:lnTo>
                    <a:pt x="7620" y="7620"/>
                  </a:lnTo>
                  <a:lnTo>
                    <a:pt x="15240" y="3048"/>
                  </a:lnTo>
                  <a:lnTo>
                    <a:pt x="24384" y="0"/>
                  </a:lnTo>
                  <a:lnTo>
                    <a:pt x="35052" y="3048"/>
                  </a:lnTo>
                  <a:lnTo>
                    <a:pt x="42672" y="7620"/>
                  </a:lnTo>
                  <a:lnTo>
                    <a:pt x="47244" y="13716"/>
                  </a:lnTo>
                  <a:lnTo>
                    <a:pt x="50292" y="22859"/>
                  </a:lnTo>
                  <a:lnTo>
                    <a:pt x="47244" y="30480"/>
                  </a:lnTo>
                  <a:lnTo>
                    <a:pt x="42672" y="38100"/>
                  </a:lnTo>
                  <a:lnTo>
                    <a:pt x="35052" y="42672"/>
                  </a:lnTo>
                  <a:lnTo>
                    <a:pt x="24384" y="44195"/>
                  </a:lnTo>
                  <a:close/>
                </a:path>
              </a:pathLst>
            </a:custGeom>
            <a:solidFill>
              <a:srgbClr val="16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6704" y="2837687"/>
              <a:ext cx="50800" cy="44450"/>
            </a:xfrm>
            <a:custGeom>
              <a:avLst/>
              <a:gdLst/>
              <a:ahLst/>
              <a:cxnLst/>
              <a:rect l="l" t="t" r="r" b="b"/>
              <a:pathLst>
                <a:path w="50800" h="44450">
                  <a:moveTo>
                    <a:pt x="0" y="22860"/>
                  </a:moveTo>
                  <a:lnTo>
                    <a:pt x="1524" y="13716"/>
                  </a:lnTo>
                  <a:lnTo>
                    <a:pt x="7620" y="7620"/>
                  </a:lnTo>
                  <a:lnTo>
                    <a:pt x="15240" y="3048"/>
                  </a:lnTo>
                  <a:lnTo>
                    <a:pt x="24384" y="0"/>
                  </a:lnTo>
                  <a:lnTo>
                    <a:pt x="35052" y="3048"/>
                  </a:lnTo>
                  <a:lnTo>
                    <a:pt x="42672" y="7620"/>
                  </a:lnTo>
                  <a:lnTo>
                    <a:pt x="47244" y="13716"/>
                  </a:lnTo>
                  <a:lnTo>
                    <a:pt x="50292" y="22860"/>
                  </a:lnTo>
                  <a:lnTo>
                    <a:pt x="47244" y="30480"/>
                  </a:lnTo>
                  <a:lnTo>
                    <a:pt x="42672" y="38100"/>
                  </a:lnTo>
                  <a:lnTo>
                    <a:pt x="35052" y="42672"/>
                  </a:lnTo>
                  <a:lnTo>
                    <a:pt x="24384" y="44196"/>
                  </a:lnTo>
                  <a:lnTo>
                    <a:pt x="15240" y="42672"/>
                  </a:lnTo>
                  <a:lnTo>
                    <a:pt x="7620" y="38100"/>
                  </a:lnTo>
                  <a:lnTo>
                    <a:pt x="1524" y="30480"/>
                  </a:lnTo>
                  <a:lnTo>
                    <a:pt x="0" y="22860"/>
                  </a:lnTo>
                  <a:close/>
                </a:path>
              </a:pathLst>
            </a:custGeom>
            <a:ln w="7620">
              <a:solidFill>
                <a:srgbClr val="6B1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999232" y="2791967"/>
            <a:ext cx="302260" cy="134620"/>
            <a:chOff x="2999232" y="2791967"/>
            <a:chExt cx="302260" cy="1346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9232" y="2791967"/>
              <a:ext cx="134111" cy="1341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6872" y="2791967"/>
              <a:ext cx="134111" cy="13411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685788" y="2833116"/>
            <a:ext cx="60960" cy="53340"/>
            <a:chOff x="6685788" y="2833116"/>
            <a:chExt cx="60960" cy="53340"/>
          </a:xfrm>
        </p:grpSpPr>
        <p:sp>
          <p:nvSpPr>
            <p:cNvPr id="9" name="object 9"/>
            <p:cNvSpPr/>
            <p:nvPr/>
          </p:nvSpPr>
          <p:spPr>
            <a:xfrm>
              <a:off x="6690359" y="2837688"/>
              <a:ext cx="52069" cy="44450"/>
            </a:xfrm>
            <a:custGeom>
              <a:avLst/>
              <a:gdLst/>
              <a:ahLst/>
              <a:cxnLst/>
              <a:rect l="l" t="t" r="r" b="b"/>
              <a:pathLst>
                <a:path w="52070" h="44450">
                  <a:moveTo>
                    <a:pt x="25907" y="44195"/>
                  </a:moveTo>
                  <a:lnTo>
                    <a:pt x="15239" y="42672"/>
                  </a:lnTo>
                  <a:lnTo>
                    <a:pt x="7619" y="38100"/>
                  </a:lnTo>
                  <a:lnTo>
                    <a:pt x="3047" y="30480"/>
                  </a:lnTo>
                  <a:lnTo>
                    <a:pt x="0" y="22859"/>
                  </a:lnTo>
                  <a:lnTo>
                    <a:pt x="3047" y="13716"/>
                  </a:lnTo>
                  <a:lnTo>
                    <a:pt x="7619" y="7620"/>
                  </a:lnTo>
                  <a:lnTo>
                    <a:pt x="15239" y="3048"/>
                  </a:lnTo>
                  <a:lnTo>
                    <a:pt x="25907" y="0"/>
                  </a:lnTo>
                  <a:lnTo>
                    <a:pt x="35051" y="3048"/>
                  </a:lnTo>
                  <a:lnTo>
                    <a:pt x="44195" y="7620"/>
                  </a:lnTo>
                  <a:lnTo>
                    <a:pt x="48767" y="13716"/>
                  </a:lnTo>
                  <a:lnTo>
                    <a:pt x="51815" y="22859"/>
                  </a:lnTo>
                  <a:lnTo>
                    <a:pt x="48767" y="30480"/>
                  </a:lnTo>
                  <a:lnTo>
                    <a:pt x="44195" y="38100"/>
                  </a:lnTo>
                  <a:lnTo>
                    <a:pt x="35051" y="42672"/>
                  </a:lnTo>
                  <a:lnTo>
                    <a:pt x="25907" y="44195"/>
                  </a:lnTo>
                  <a:close/>
                </a:path>
              </a:pathLst>
            </a:custGeom>
            <a:solidFill>
              <a:srgbClr val="16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90360" y="2837688"/>
              <a:ext cx="52069" cy="44450"/>
            </a:xfrm>
            <a:custGeom>
              <a:avLst/>
              <a:gdLst/>
              <a:ahLst/>
              <a:cxnLst/>
              <a:rect l="l" t="t" r="r" b="b"/>
              <a:pathLst>
                <a:path w="52070" h="44450">
                  <a:moveTo>
                    <a:pt x="0" y="22860"/>
                  </a:moveTo>
                  <a:lnTo>
                    <a:pt x="3048" y="13716"/>
                  </a:lnTo>
                  <a:lnTo>
                    <a:pt x="7620" y="7620"/>
                  </a:lnTo>
                  <a:lnTo>
                    <a:pt x="15240" y="3048"/>
                  </a:lnTo>
                  <a:lnTo>
                    <a:pt x="25908" y="0"/>
                  </a:lnTo>
                  <a:lnTo>
                    <a:pt x="35052" y="3048"/>
                  </a:lnTo>
                  <a:lnTo>
                    <a:pt x="44195" y="7620"/>
                  </a:lnTo>
                  <a:lnTo>
                    <a:pt x="48768" y="13716"/>
                  </a:lnTo>
                  <a:lnTo>
                    <a:pt x="51816" y="22860"/>
                  </a:lnTo>
                  <a:lnTo>
                    <a:pt x="48768" y="30480"/>
                  </a:lnTo>
                  <a:lnTo>
                    <a:pt x="44195" y="38100"/>
                  </a:lnTo>
                  <a:lnTo>
                    <a:pt x="35052" y="42672"/>
                  </a:lnTo>
                  <a:lnTo>
                    <a:pt x="25908" y="44196"/>
                  </a:lnTo>
                  <a:lnTo>
                    <a:pt x="15240" y="42672"/>
                  </a:lnTo>
                  <a:lnTo>
                    <a:pt x="7620" y="38100"/>
                  </a:lnTo>
                  <a:lnTo>
                    <a:pt x="3048" y="30480"/>
                  </a:lnTo>
                  <a:lnTo>
                    <a:pt x="0" y="22860"/>
                  </a:lnTo>
                  <a:close/>
                </a:path>
              </a:pathLst>
            </a:custGeom>
            <a:ln w="9144">
              <a:solidFill>
                <a:srgbClr val="6B1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339839" y="2791967"/>
            <a:ext cx="307975" cy="134620"/>
            <a:chOff x="6339839" y="2791967"/>
            <a:chExt cx="307975" cy="13462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9839" y="2791967"/>
              <a:ext cx="134112" cy="1341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0528" y="2791967"/>
              <a:ext cx="137159" cy="134111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Division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938272" y="2476500"/>
          <a:ext cx="1265555" cy="534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13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spc="-50" dirty="0">
                          <a:latin typeface="Calibri"/>
                          <a:cs typeface="Calibri"/>
                        </a:rPr>
                        <a:t>O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980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spc="-25" dirty="0">
                          <a:latin typeface="Calibri"/>
                          <a:cs typeface="Calibri"/>
                        </a:rPr>
                        <a:t>Tth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5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spc="-25" dirty="0">
                          <a:latin typeface="Calibri"/>
                          <a:cs typeface="Calibri"/>
                        </a:rPr>
                        <a:t>Hth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280403" y="2476500"/>
          <a:ext cx="1275080" cy="534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135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spc="-50" dirty="0">
                          <a:latin typeface="Calibri"/>
                          <a:cs typeface="Calibri"/>
                        </a:rPr>
                        <a:t>O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D7980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spc="-25" dirty="0">
                          <a:latin typeface="Calibri"/>
                          <a:cs typeface="Calibri"/>
                        </a:rPr>
                        <a:t>Tth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5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spc="-25" dirty="0">
                          <a:latin typeface="Calibri"/>
                          <a:cs typeface="Calibri"/>
                        </a:rPr>
                        <a:t>Hth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6DF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74547" y="1306067"/>
          <a:ext cx="8962390" cy="2802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C8D6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649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19075">
                        <a:lnSpc>
                          <a:spcPct val="998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dividing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100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twice.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516890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divide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digits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move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right.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tenth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2895">
                        <a:lnSpc>
                          <a:spcPct val="100000"/>
                        </a:lnSpc>
                        <a:tabLst>
                          <a:tab pos="1915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0.2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100" spc="-75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2100" spc="7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sz="2100" spc="-52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spc="135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spc="-37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1.2</a:t>
                      </a:r>
                      <a:endParaRPr sz="2100" baseline="3968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412750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divide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100,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move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columns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right.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one-hundredth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31140">
                        <a:lnSpc>
                          <a:spcPct val="100000"/>
                        </a:lnSpc>
                        <a:tabLst>
                          <a:tab pos="1843405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0.02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2100" spc="-89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÷</a:t>
                      </a:r>
                      <a:r>
                        <a:rPr sz="2100" spc="-15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sz="2100" spc="-22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100" spc="112" baseline="3968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100" spc="-30" baseline="3968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0.12</a:t>
                      </a:r>
                      <a:endParaRPr sz="2100" baseline="3968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8272" y="3145535"/>
            <a:ext cx="1307591" cy="5852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6927" y="3139439"/>
            <a:ext cx="1725167" cy="57911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81928" y="3136392"/>
            <a:ext cx="1295400" cy="58521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60207" y="3130296"/>
            <a:ext cx="1722120" cy="57911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3342894" y="2559557"/>
            <a:ext cx="52069" cy="56515"/>
            <a:chOff x="3342894" y="2559557"/>
            <a:chExt cx="52069" cy="56515"/>
          </a:xfrm>
        </p:grpSpPr>
        <p:sp>
          <p:nvSpPr>
            <p:cNvPr id="24" name="object 24"/>
            <p:cNvSpPr/>
            <p:nvPr/>
          </p:nvSpPr>
          <p:spPr>
            <a:xfrm>
              <a:off x="3346704" y="2563367"/>
              <a:ext cx="44450" cy="48895"/>
            </a:xfrm>
            <a:custGeom>
              <a:avLst/>
              <a:gdLst/>
              <a:ahLst/>
              <a:cxnLst/>
              <a:rect l="l" t="t" r="r" b="b"/>
              <a:pathLst>
                <a:path w="44450" h="48894">
                  <a:moveTo>
                    <a:pt x="21336" y="48768"/>
                  </a:moveTo>
                  <a:lnTo>
                    <a:pt x="13716" y="47244"/>
                  </a:lnTo>
                  <a:lnTo>
                    <a:pt x="6096" y="42672"/>
                  </a:lnTo>
                  <a:lnTo>
                    <a:pt x="1524" y="33528"/>
                  </a:lnTo>
                  <a:lnTo>
                    <a:pt x="0" y="24384"/>
                  </a:lnTo>
                  <a:lnTo>
                    <a:pt x="1524" y="15240"/>
                  </a:lnTo>
                  <a:lnTo>
                    <a:pt x="6096" y="7620"/>
                  </a:lnTo>
                  <a:lnTo>
                    <a:pt x="13716" y="1524"/>
                  </a:lnTo>
                  <a:lnTo>
                    <a:pt x="21336" y="0"/>
                  </a:lnTo>
                  <a:lnTo>
                    <a:pt x="30480" y="1524"/>
                  </a:lnTo>
                  <a:lnTo>
                    <a:pt x="36576" y="7620"/>
                  </a:lnTo>
                  <a:lnTo>
                    <a:pt x="42672" y="15240"/>
                  </a:lnTo>
                  <a:lnTo>
                    <a:pt x="44196" y="24384"/>
                  </a:lnTo>
                  <a:lnTo>
                    <a:pt x="42672" y="33528"/>
                  </a:lnTo>
                  <a:lnTo>
                    <a:pt x="36576" y="42672"/>
                  </a:lnTo>
                  <a:lnTo>
                    <a:pt x="30480" y="47244"/>
                  </a:lnTo>
                  <a:lnTo>
                    <a:pt x="21336" y="48768"/>
                  </a:lnTo>
                  <a:close/>
                </a:path>
              </a:pathLst>
            </a:custGeom>
            <a:solidFill>
              <a:srgbClr val="16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46704" y="2563367"/>
              <a:ext cx="44450" cy="48895"/>
            </a:xfrm>
            <a:custGeom>
              <a:avLst/>
              <a:gdLst/>
              <a:ahLst/>
              <a:cxnLst/>
              <a:rect l="l" t="t" r="r" b="b"/>
              <a:pathLst>
                <a:path w="44450" h="48894">
                  <a:moveTo>
                    <a:pt x="0" y="24384"/>
                  </a:moveTo>
                  <a:lnTo>
                    <a:pt x="1524" y="15240"/>
                  </a:lnTo>
                  <a:lnTo>
                    <a:pt x="6096" y="7620"/>
                  </a:lnTo>
                  <a:lnTo>
                    <a:pt x="13716" y="1524"/>
                  </a:lnTo>
                  <a:lnTo>
                    <a:pt x="21336" y="0"/>
                  </a:lnTo>
                  <a:lnTo>
                    <a:pt x="30480" y="1524"/>
                  </a:lnTo>
                  <a:lnTo>
                    <a:pt x="36576" y="7620"/>
                  </a:lnTo>
                  <a:lnTo>
                    <a:pt x="42672" y="15240"/>
                  </a:lnTo>
                  <a:lnTo>
                    <a:pt x="44195" y="24384"/>
                  </a:lnTo>
                  <a:lnTo>
                    <a:pt x="42672" y="33528"/>
                  </a:lnTo>
                  <a:lnTo>
                    <a:pt x="36576" y="42672"/>
                  </a:lnTo>
                  <a:lnTo>
                    <a:pt x="30480" y="47244"/>
                  </a:lnTo>
                  <a:lnTo>
                    <a:pt x="21336" y="48768"/>
                  </a:lnTo>
                  <a:lnTo>
                    <a:pt x="13716" y="47244"/>
                  </a:lnTo>
                  <a:lnTo>
                    <a:pt x="6096" y="42672"/>
                  </a:lnTo>
                  <a:lnTo>
                    <a:pt x="1524" y="33528"/>
                  </a:lnTo>
                  <a:lnTo>
                    <a:pt x="0" y="24384"/>
                  </a:lnTo>
                  <a:close/>
                </a:path>
              </a:pathLst>
            </a:custGeom>
            <a:ln w="7620">
              <a:solidFill>
                <a:srgbClr val="6B1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685788" y="2558795"/>
            <a:ext cx="53340" cy="58419"/>
            <a:chOff x="6685788" y="2558795"/>
            <a:chExt cx="53340" cy="58419"/>
          </a:xfrm>
        </p:grpSpPr>
        <p:sp>
          <p:nvSpPr>
            <p:cNvPr id="27" name="object 27"/>
            <p:cNvSpPr/>
            <p:nvPr/>
          </p:nvSpPr>
          <p:spPr>
            <a:xfrm>
              <a:off x="6690359" y="2563367"/>
              <a:ext cx="44450" cy="48895"/>
            </a:xfrm>
            <a:custGeom>
              <a:avLst/>
              <a:gdLst/>
              <a:ahLst/>
              <a:cxnLst/>
              <a:rect l="l" t="t" r="r" b="b"/>
              <a:pathLst>
                <a:path w="44450" h="48894">
                  <a:moveTo>
                    <a:pt x="22859" y="48768"/>
                  </a:moveTo>
                  <a:lnTo>
                    <a:pt x="13715" y="47244"/>
                  </a:lnTo>
                  <a:lnTo>
                    <a:pt x="7619" y="42672"/>
                  </a:lnTo>
                  <a:lnTo>
                    <a:pt x="1523" y="33528"/>
                  </a:lnTo>
                  <a:lnTo>
                    <a:pt x="0" y="24384"/>
                  </a:lnTo>
                  <a:lnTo>
                    <a:pt x="1523" y="15240"/>
                  </a:lnTo>
                  <a:lnTo>
                    <a:pt x="7619" y="7620"/>
                  </a:lnTo>
                  <a:lnTo>
                    <a:pt x="13715" y="1524"/>
                  </a:lnTo>
                  <a:lnTo>
                    <a:pt x="22859" y="0"/>
                  </a:lnTo>
                  <a:lnTo>
                    <a:pt x="32003" y="1524"/>
                  </a:lnTo>
                  <a:lnTo>
                    <a:pt x="38099" y="7620"/>
                  </a:lnTo>
                  <a:lnTo>
                    <a:pt x="42671" y="15240"/>
                  </a:lnTo>
                  <a:lnTo>
                    <a:pt x="44195" y="24384"/>
                  </a:lnTo>
                  <a:lnTo>
                    <a:pt x="42671" y="33528"/>
                  </a:lnTo>
                  <a:lnTo>
                    <a:pt x="38099" y="42672"/>
                  </a:lnTo>
                  <a:lnTo>
                    <a:pt x="32003" y="47244"/>
                  </a:lnTo>
                  <a:lnTo>
                    <a:pt x="22859" y="48768"/>
                  </a:lnTo>
                  <a:close/>
                </a:path>
              </a:pathLst>
            </a:custGeom>
            <a:solidFill>
              <a:srgbClr val="16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90360" y="2563367"/>
              <a:ext cx="44450" cy="48895"/>
            </a:xfrm>
            <a:custGeom>
              <a:avLst/>
              <a:gdLst/>
              <a:ahLst/>
              <a:cxnLst/>
              <a:rect l="l" t="t" r="r" b="b"/>
              <a:pathLst>
                <a:path w="44450" h="48894">
                  <a:moveTo>
                    <a:pt x="0" y="24384"/>
                  </a:moveTo>
                  <a:lnTo>
                    <a:pt x="1524" y="15240"/>
                  </a:lnTo>
                  <a:lnTo>
                    <a:pt x="7620" y="7620"/>
                  </a:lnTo>
                  <a:lnTo>
                    <a:pt x="13716" y="1524"/>
                  </a:lnTo>
                  <a:lnTo>
                    <a:pt x="22859" y="0"/>
                  </a:lnTo>
                  <a:lnTo>
                    <a:pt x="32004" y="1524"/>
                  </a:lnTo>
                  <a:lnTo>
                    <a:pt x="38100" y="7620"/>
                  </a:lnTo>
                  <a:lnTo>
                    <a:pt x="42672" y="15240"/>
                  </a:lnTo>
                  <a:lnTo>
                    <a:pt x="44195" y="24384"/>
                  </a:lnTo>
                  <a:lnTo>
                    <a:pt x="42672" y="33528"/>
                  </a:lnTo>
                  <a:lnTo>
                    <a:pt x="38100" y="42672"/>
                  </a:lnTo>
                  <a:lnTo>
                    <a:pt x="32004" y="47244"/>
                  </a:lnTo>
                  <a:lnTo>
                    <a:pt x="22859" y="48768"/>
                  </a:lnTo>
                  <a:lnTo>
                    <a:pt x="13716" y="47244"/>
                  </a:lnTo>
                  <a:lnTo>
                    <a:pt x="7620" y="42672"/>
                  </a:lnTo>
                  <a:lnTo>
                    <a:pt x="1524" y="33528"/>
                  </a:lnTo>
                  <a:lnTo>
                    <a:pt x="0" y="24384"/>
                  </a:lnTo>
                  <a:close/>
                </a:path>
              </a:pathLst>
            </a:custGeom>
            <a:ln w="9144">
              <a:solidFill>
                <a:srgbClr val="6B1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79976" y="2462783"/>
            <a:ext cx="1719071" cy="57911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51064" y="2462783"/>
            <a:ext cx="1719071" cy="579119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91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1871" y="1938527"/>
            <a:ext cx="1075943" cy="7406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985759" y="3806952"/>
            <a:ext cx="1313815" cy="984885"/>
            <a:chOff x="7985759" y="3806952"/>
            <a:chExt cx="1313815" cy="9848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5759" y="4026408"/>
              <a:ext cx="865631" cy="6918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686799" y="4582668"/>
              <a:ext cx="314325" cy="208915"/>
            </a:xfrm>
            <a:custGeom>
              <a:avLst/>
              <a:gdLst/>
              <a:ahLst/>
              <a:cxnLst/>
              <a:rect l="l" t="t" r="r" b="b"/>
              <a:pathLst>
                <a:path w="314325" h="208914">
                  <a:moveTo>
                    <a:pt x="313944" y="208788"/>
                  </a:moveTo>
                  <a:lnTo>
                    <a:pt x="0" y="208788"/>
                  </a:lnTo>
                  <a:lnTo>
                    <a:pt x="0" y="0"/>
                  </a:lnTo>
                  <a:lnTo>
                    <a:pt x="313944" y="0"/>
                  </a:lnTo>
                  <a:lnTo>
                    <a:pt x="313944" y="208788"/>
                  </a:lnTo>
                  <a:close/>
                </a:path>
              </a:pathLst>
            </a:custGeom>
            <a:solidFill>
              <a:srgbClr val="F6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1559" y="4021836"/>
              <a:ext cx="259079" cy="1600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7695" y="3806952"/>
              <a:ext cx="301751" cy="45415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604759" y="5215128"/>
            <a:ext cx="1750060" cy="234950"/>
            <a:chOff x="7604759" y="5215128"/>
            <a:chExt cx="1750060" cy="23495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4759" y="5242560"/>
              <a:ext cx="1749551" cy="2072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00871" y="5215128"/>
              <a:ext cx="76200" cy="746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63355" y="5248655"/>
              <a:ext cx="279400" cy="7620"/>
            </a:xfrm>
            <a:custGeom>
              <a:avLst/>
              <a:gdLst/>
              <a:ahLst/>
              <a:cxnLst/>
              <a:rect l="l" t="t" r="r" b="b"/>
              <a:pathLst>
                <a:path w="279400" h="7620">
                  <a:moveTo>
                    <a:pt x="278892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278892" y="0"/>
                  </a:lnTo>
                  <a:lnTo>
                    <a:pt x="278892" y="7620"/>
                  </a:lnTo>
                  <a:close/>
                </a:path>
              </a:pathLst>
            </a:custGeom>
            <a:solidFill>
              <a:srgbClr val="002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00215" y="4578096"/>
            <a:ext cx="1246632" cy="87172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74548" y="1374648"/>
          <a:ext cx="8963659" cy="421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59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800" b="1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800" b="1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  <a:solidFill>
                      <a:srgbClr val="858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68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Combine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96545">
                        <a:lnSpc>
                          <a:spcPct val="1036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are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combined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total.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359660">
                        <a:lnSpc>
                          <a:spcPct val="102899"/>
                        </a:lnSpc>
                        <a:spcBef>
                          <a:spcPts val="204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8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04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quantity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increased.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First…</a:t>
                      </a:r>
                      <a:r>
                        <a:rPr sz="1400" spc="2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Then….</a:t>
                      </a:r>
                      <a:r>
                        <a:rPr sz="1400" spc="19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Now….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have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7950" marR="22288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 add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more.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Now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have….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002B60"/>
                      </a:solidFill>
                      <a:prstDash val="solid"/>
                    </a:lnL>
                    <a:lnR w="19050">
                      <a:solidFill>
                        <a:srgbClr val="002B60"/>
                      </a:solidFill>
                      <a:prstDash val="solid"/>
                    </a:lnR>
                    <a:lnT w="19050">
                      <a:solidFill>
                        <a:srgbClr val="002B60"/>
                      </a:solidFill>
                      <a:prstDash val="solid"/>
                    </a:lnT>
                    <a:lnB w="19050">
                      <a:solidFill>
                        <a:srgbClr val="002B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63239" y="2977896"/>
            <a:ext cx="1624583" cy="5974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15128" y="2938272"/>
            <a:ext cx="950975" cy="5974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339839" y="3017519"/>
            <a:ext cx="1075943" cy="44500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616952" y="2615183"/>
            <a:ext cx="494030" cy="853440"/>
            <a:chOff x="7616952" y="2615183"/>
            <a:chExt cx="494030" cy="853440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6952" y="2785872"/>
              <a:ext cx="222503" cy="6705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2128" y="2615183"/>
              <a:ext cx="228600" cy="853439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38272" y="4733544"/>
            <a:ext cx="2343911" cy="81076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8311896" y="2776727"/>
            <a:ext cx="1186180" cy="728980"/>
            <a:chOff x="8311896" y="2776727"/>
            <a:chExt cx="1186180" cy="72898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11896" y="2776727"/>
              <a:ext cx="777239" cy="7284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01328" y="2834640"/>
              <a:ext cx="396239" cy="670559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24527" y="3928872"/>
            <a:ext cx="1825751" cy="70103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8367" y="3828288"/>
            <a:ext cx="563879" cy="3962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6615" y="4623816"/>
            <a:ext cx="853439" cy="35966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05327" y="5321807"/>
            <a:ext cx="1960245" cy="988060"/>
            <a:chOff x="3005327" y="5321807"/>
            <a:chExt cx="1960245" cy="9880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9896" y="5949696"/>
              <a:ext cx="1225295" cy="359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5327" y="5321807"/>
              <a:ext cx="1014983" cy="5882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74548" y="1306067"/>
          <a:ext cx="8963658" cy="5565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1160" marR="204470" indent="-287020">
                        <a:lnSpc>
                          <a:spcPts val="1660"/>
                        </a:lnSpc>
                        <a:spcBef>
                          <a:spcPts val="38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Read,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write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interpret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mathematical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statements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equals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signs.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ts val="1635"/>
                        </a:lnSpc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indent="-28638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9116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digit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2-digit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20,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zero.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91160" marR="376555" indent="-287020">
                        <a:lnSpc>
                          <a:spcPts val="172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391160" algn="l"/>
                          <a:tab pos="4996815" algn="l"/>
                        </a:tabLst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one-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step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problems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involve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addition,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concrete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objects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pictorial representations,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 problems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such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+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  <a:solidFill>
                      <a:srgbClr val="F9D1C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  <a:solidFill>
                      <a:srgbClr val="F9D1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04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together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(aggregation)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250825">
                        <a:lnSpc>
                          <a:spcPts val="163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quantities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combined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total.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1278890">
                        <a:lnSpc>
                          <a:spcPct val="102099"/>
                        </a:lnSpc>
                        <a:spcBef>
                          <a:spcPts val="244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There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are 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altogether.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whole.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equal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Add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(augmentation)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quantity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increased.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First…</a:t>
                      </a:r>
                      <a:r>
                        <a:rPr sz="1400" spc="2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Then…</a:t>
                      </a:r>
                      <a:r>
                        <a:rPr sz="1400" spc="1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Now…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1301115">
                        <a:lnSpc>
                          <a:spcPct val="1004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5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jump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land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3896" y="3806952"/>
            <a:ext cx="941831" cy="9296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09360" y="4062984"/>
            <a:ext cx="917447" cy="9143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5327" y="6361176"/>
            <a:ext cx="1743455" cy="4419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96839" y="5946647"/>
            <a:ext cx="2023871" cy="2255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05984" y="6284976"/>
            <a:ext cx="2051304" cy="42976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87039" y="3813048"/>
            <a:ext cx="1313687" cy="110337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7557516" y="2446019"/>
            <a:ext cx="219710" cy="200025"/>
          </a:xfrm>
          <a:custGeom>
            <a:avLst/>
            <a:gdLst/>
            <a:ahLst/>
            <a:cxnLst/>
            <a:rect l="l" t="t" r="r" b="b"/>
            <a:pathLst>
              <a:path w="219709" h="200025">
                <a:moveTo>
                  <a:pt x="0" y="199644"/>
                </a:moveTo>
                <a:lnTo>
                  <a:pt x="219455" y="199644"/>
                </a:lnTo>
                <a:lnTo>
                  <a:pt x="219455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8552" y="5919216"/>
            <a:ext cx="2081783" cy="90220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299703" y="5728715"/>
            <a:ext cx="219710" cy="210820"/>
          </a:xfrm>
          <a:custGeom>
            <a:avLst/>
            <a:gdLst/>
            <a:ahLst/>
            <a:cxnLst/>
            <a:rect l="l" t="t" r="r" b="b"/>
            <a:pathLst>
              <a:path w="219709" h="210820">
                <a:moveTo>
                  <a:pt x="0" y="210312"/>
                </a:moveTo>
                <a:lnTo>
                  <a:pt x="219456" y="210312"/>
                </a:lnTo>
                <a:lnTo>
                  <a:pt x="219456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15171" y="5967984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39">
                <a:moveTo>
                  <a:pt x="0" y="217932"/>
                </a:moveTo>
                <a:lnTo>
                  <a:pt x="217932" y="217932"/>
                </a:lnTo>
                <a:lnTo>
                  <a:pt x="217932" y="0"/>
                </a:lnTo>
                <a:lnTo>
                  <a:pt x="0" y="0"/>
                </a:lnTo>
                <a:lnTo>
                  <a:pt x="0" y="217932"/>
                </a:lnTo>
                <a:close/>
              </a:path>
            </a:pathLst>
          </a:custGeom>
          <a:ln w="12192">
            <a:solidFill>
              <a:srgbClr val="002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Addition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4548" y="1306067"/>
          <a:ext cx="8963658" cy="5551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Progression</a:t>
                      </a:r>
                      <a:r>
                        <a:rPr sz="1400" b="1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skills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b="1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representations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  <a:solidFill>
                      <a:srgbClr val="EB69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4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b="1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 marR="499109">
                        <a:lnSpc>
                          <a:spcPct val="102899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Include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bonds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each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1600" marR="563245">
                        <a:lnSpc>
                          <a:spcPct val="102899"/>
                        </a:lnSpc>
                        <a:spcBef>
                          <a:spcPts val="1560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made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167005">
                        <a:lnSpc>
                          <a:spcPct val="1036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partitioned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18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180" algn="ctr">
                        <a:lnSpc>
                          <a:spcPts val="1675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4450" algn="ctr">
                        <a:lnSpc>
                          <a:spcPts val="167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4450" algn="ctr">
                        <a:lnSpc>
                          <a:spcPts val="1675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445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400" b="1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</a:t>
                      </a:r>
                      <a:r>
                        <a:rPr sz="1400" b="1" spc="-6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400" b="1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351790">
                        <a:lnSpc>
                          <a:spcPts val="1660"/>
                        </a:lnSpc>
                        <a:spcBef>
                          <a:spcPts val="42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</a:t>
                      </a:r>
                      <a:r>
                        <a:rPr sz="1400" spc="-8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that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...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542925">
                        <a:lnSpc>
                          <a:spcPct val="102899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5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than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565150">
                        <a:lnSpc>
                          <a:spcPct val="102899"/>
                        </a:lnSpc>
                        <a:spcBef>
                          <a:spcPts val="229"/>
                        </a:spcBef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patterns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notice?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2994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385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9057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127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911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Missing</a:t>
                      </a:r>
                      <a:r>
                        <a:rPr sz="1400" b="1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numbers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10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known</a:t>
                      </a:r>
                      <a:r>
                        <a:rPr sz="1400" spc="-5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facts.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21005">
                        <a:lnSpc>
                          <a:spcPct val="102899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many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1400" spc="-9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you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22885">
                        <a:lnSpc>
                          <a:spcPct val="10040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6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7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whole</a:t>
                      </a:r>
                      <a:r>
                        <a:rPr sz="1400" spc="-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3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part,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3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1400" spc="-1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must 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be…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plus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r>
                        <a:rPr sz="1400" spc="-4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7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equal</a:t>
                      </a:r>
                      <a:r>
                        <a:rPr sz="1400" spc="1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4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4690">
                        <a:lnSpc>
                          <a:spcPct val="100000"/>
                        </a:lnSpc>
                        <a:tabLst>
                          <a:tab pos="1276350" algn="l"/>
                        </a:tabLst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	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469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-5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-25" dirty="0">
                          <a:solidFill>
                            <a:srgbClr val="002B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002B60"/>
                          </a:solidFill>
                          <a:latin typeface="Cambria Math"/>
                          <a:cs typeface="Cambria Math"/>
                        </a:rPr>
                        <a:t>+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364444"/>
                      </a:solidFill>
                      <a:prstDash val="solid"/>
                    </a:lnL>
                    <a:lnR w="19050">
                      <a:solidFill>
                        <a:srgbClr val="364444"/>
                      </a:solidFill>
                      <a:prstDash val="solid"/>
                    </a:lnR>
                    <a:lnT w="19050">
                      <a:solidFill>
                        <a:srgbClr val="364444"/>
                      </a:solidFill>
                      <a:prstDash val="solid"/>
                    </a:lnT>
                    <a:lnB w="19050">
                      <a:solidFill>
                        <a:srgbClr val="364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5327" y="2359151"/>
            <a:ext cx="563879" cy="3322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8184" y="2795016"/>
            <a:ext cx="1173479" cy="6522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73039" y="2359151"/>
            <a:ext cx="871727" cy="8808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1928" y="2359151"/>
            <a:ext cx="883919" cy="8808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05327" y="4203191"/>
            <a:ext cx="350519" cy="84124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53384" y="4218432"/>
            <a:ext cx="707135" cy="8199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93207" y="4044696"/>
            <a:ext cx="2182367" cy="97535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96183" y="6446520"/>
            <a:ext cx="880872" cy="362712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386072" y="5797296"/>
            <a:ext cx="494030" cy="512445"/>
            <a:chOff x="4386072" y="5797296"/>
            <a:chExt cx="494030" cy="512445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36008" y="5824728"/>
              <a:ext cx="243839" cy="4846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6072" y="5797296"/>
              <a:ext cx="216407" cy="481583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06496" y="5779007"/>
            <a:ext cx="472439" cy="35661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31352" y="749808"/>
            <a:ext cx="1014983" cy="36880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21296" y="6577583"/>
            <a:ext cx="2194559" cy="329183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©White</a:t>
            </a:r>
            <a:r>
              <a:rPr spc="-45" dirty="0"/>
              <a:t> </a:t>
            </a:r>
            <a:r>
              <a:rPr spc="-10" dirty="0"/>
              <a:t>Rose</a:t>
            </a:r>
            <a:r>
              <a:rPr spc="-45" dirty="0"/>
              <a:t> </a:t>
            </a:r>
            <a:r>
              <a:rPr dirty="0"/>
              <a:t>Education</a:t>
            </a:r>
            <a:r>
              <a:rPr spc="-5" dirty="0"/>
              <a:t> </a:t>
            </a:r>
            <a:r>
              <a:rPr spc="-20" dirty="0"/>
              <a:t>2024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>
              <a:lnSpc>
                <a:spcPts val="13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7836A6F77F1438E9EF6C378B22BEB" ma:contentTypeVersion="14" ma:contentTypeDescription="Create a new document." ma:contentTypeScope="" ma:versionID="f5367e1219c33704ffcc7945e5d82387">
  <xsd:schema xmlns:xsd="http://www.w3.org/2001/XMLSchema" xmlns:xs="http://www.w3.org/2001/XMLSchema" xmlns:p="http://schemas.microsoft.com/office/2006/metadata/properties" xmlns:ns2="174f6c5c-375e-4c55-b5cd-dfa118800ac8" xmlns:ns3="bdd55185-8fc5-4dee-9784-3837121dcfb8" targetNamespace="http://schemas.microsoft.com/office/2006/metadata/properties" ma:root="true" ma:fieldsID="daf50d625668a1493aa00afb21c72a96" ns2:_="" ns3:_="">
    <xsd:import namespace="174f6c5c-375e-4c55-b5cd-dfa118800ac8"/>
    <xsd:import namespace="bdd55185-8fc5-4dee-9784-3837121dc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f6c5c-375e-4c55-b5cd-dfa118800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e417ed9-6e09-4aae-adde-8c88d76406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55185-8fc5-4dee-9784-3837121dcf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d230f20-3e8f-4594-bcd5-679ce2f7e8c9}" ma:internalName="TaxCatchAll" ma:showField="CatchAllData" ma:web="bdd55185-8fc5-4dee-9784-3837121dc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f6c5c-375e-4c55-b5cd-dfa118800ac8">
      <Terms xmlns="http://schemas.microsoft.com/office/infopath/2007/PartnerControls"/>
    </lcf76f155ced4ddcb4097134ff3c332f>
    <TaxCatchAll xmlns="bdd55185-8fc5-4dee-9784-3837121dcfb8" xsi:nil="true"/>
  </documentManagement>
</p:properties>
</file>

<file path=customXml/itemProps1.xml><?xml version="1.0" encoding="utf-8"?>
<ds:datastoreItem xmlns:ds="http://schemas.openxmlformats.org/officeDocument/2006/customXml" ds:itemID="{F53474FE-EC7A-47B8-B957-B39AC0CA6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f6c5c-375e-4c55-b5cd-dfa118800ac8"/>
    <ds:schemaRef ds:uri="bdd55185-8fc5-4dee-9784-3837121dcf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A7DCDB-B0FF-464F-8E9A-0AB07677C2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DF2670-70BC-494F-8AD5-7C510ED5B3F9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bdd55185-8fc5-4dee-9784-3837121dcfb8"/>
    <ds:schemaRef ds:uri="http://schemas.openxmlformats.org/package/2006/metadata/core-properties"/>
    <ds:schemaRef ds:uri="174f6c5c-375e-4c55-b5cd-dfa118800ac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10286</Words>
  <Application>Microsoft Office PowerPoint</Application>
  <PresentationFormat>Custom</PresentationFormat>
  <Paragraphs>2302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Progression of skills - Addition</vt:lpstr>
      <vt:lpstr>Progression of skills - Addition</vt:lpstr>
      <vt:lpstr>Progression of skills - Addition</vt:lpstr>
      <vt:lpstr>Addition</vt:lpstr>
      <vt:lpstr>Addition</vt:lpstr>
      <vt:lpstr>Addition</vt:lpstr>
      <vt:lpstr>Addition</vt:lpstr>
      <vt:lpstr>Addition</vt:lpstr>
      <vt:lpstr>Addition</vt:lpstr>
      <vt:lpstr>Addition</vt:lpstr>
      <vt:lpstr>Addition</vt:lpstr>
      <vt:lpstr>Addition</vt:lpstr>
      <vt:lpstr>Addition</vt:lpstr>
      <vt:lpstr>Addition</vt:lpstr>
      <vt:lpstr>Addition</vt:lpstr>
      <vt:lpstr>Addition</vt:lpstr>
      <vt:lpstr>Progression of skills - Subtraction</vt:lpstr>
      <vt:lpstr>Progression of skills - Subtraction</vt:lpstr>
      <vt:lpstr>Progression of skills - Subtraction</vt:lpstr>
      <vt:lpstr>Subtraction</vt:lpstr>
      <vt:lpstr>Subtraction</vt:lpstr>
      <vt:lpstr>Subtraction</vt:lpstr>
      <vt:lpstr>Subtraction</vt:lpstr>
      <vt:lpstr>Subtraction</vt:lpstr>
      <vt:lpstr>Subtraction</vt:lpstr>
      <vt:lpstr>Subtraction</vt:lpstr>
      <vt:lpstr>Subtraction</vt:lpstr>
      <vt:lpstr>Subtraction</vt:lpstr>
      <vt:lpstr>Subtraction</vt:lpstr>
      <vt:lpstr>Subtraction</vt:lpstr>
      <vt:lpstr>Subtraction</vt:lpstr>
      <vt:lpstr>Subtraction</vt:lpstr>
      <vt:lpstr>Progression of skills - Multiplication</vt:lpstr>
      <vt:lpstr>Progression of skills - Multiplication</vt:lpstr>
      <vt:lpstr>Progression of skills - Multiplication</vt:lpstr>
      <vt:lpstr>Multiplication</vt:lpstr>
      <vt:lpstr>Multiplication</vt:lpstr>
      <vt:lpstr>Multiplication</vt:lpstr>
      <vt:lpstr>Multiplication</vt:lpstr>
      <vt:lpstr>Multiplication</vt:lpstr>
      <vt:lpstr>Multiplication</vt:lpstr>
      <vt:lpstr>Multiplication</vt:lpstr>
      <vt:lpstr>Multiplication</vt:lpstr>
      <vt:lpstr>Multiplication</vt:lpstr>
      <vt:lpstr>Multiplication</vt:lpstr>
      <vt:lpstr>Multiplication</vt:lpstr>
      <vt:lpstr>Multiplication</vt:lpstr>
      <vt:lpstr>Multiplication</vt:lpstr>
      <vt:lpstr>Multiplication</vt:lpstr>
      <vt:lpstr>Multiplication</vt:lpstr>
      <vt:lpstr>Progression of skills - Division</vt:lpstr>
      <vt:lpstr>Progression of skills - Division</vt:lpstr>
      <vt:lpstr>Progression of skills - Division</vt:lpstr>
      <vt:lpstr>Division</vt:lpstr>
      <vt:lpstr>Division</vt:lpstr>
      <vt:lpstr>Division</vt:lpstr>
      <vt:lpstr>Division</vt:lpstr>
      <vt:lpstr>Division</vt:lpstr>
      <vt:lpstr>Division</vt:lpstr>
      <vt:lpstr>Division</vt:lpstr>
      <vt:lpstr>Division</vt:lpstr>
      <vt:lpstr>Division</vt:lpstr>
      <vt:lpstr>Division</vt:lpstr>
      <vt:lpstr>Division</vt:lpstr>
      <vt:lpstr>Division</vt:lpstr>
      <vt:lpstr>Division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Whiterose Calculation Policy 2024</dc:title>
  <dc:creator>Sally Aguiar</dc:creator>
  <cp:lastModifiedBy>REBECCA</cp:lastModifiedBy>
  <cp:revision>3</cp:revision>
  <dcterms:created xsi:type="dcterms:W3CDTF">2025-11-18T15:58:40Z</dcterms:created>
  <dcterms:modified xsi:type="dcterms:W3CDTF">2025-11-25T12:32:59Z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2024-12-02T00:00:00Z</vt:filetime>
  </property>
  <property fmtid="{D5CDD505-2E9C-101B-9397-08002B2CF9AE}" pid="3" name="LastSaved">
    <vt:filetime>2025-11-18T00:00:00Z</vt:filetime>
  </property>
  <property fmtid="{D5CDD505-2E9C-101B-9397-08002B2CF9AE}" pid="4" name="Producer">
    <vt:lpwstr>Microsoft: Print To PDF</vt:lpwstr>
  </property>
  <property fmtid="{D5CDD505-2E9C-101B-9397-08002B2CF9AE}" pid="5" name="ContentTypeId">
    <vt:lpwstr>0x0101008127836A6F77F1438E9EF6C378B22BEB</vt:lpwstr>
  </property>
  <property fmtid="{D5CDD505-2E9C-101B-9397-08002B2CF9AE}" pid="6" name="MediaServiceImageTags">
    <vt:lpwstr/>
  </property>
</Properties>
</file>